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4182" r:id="rId1"/>
  </p:sldMasterIdLst>
  <p:notesMasterIdLst>
    <p:notesMasterId r:id="rId6"/>
  </p:notesMasterIdLst>
  <p:handoutMasterIdLst>
    <p:handoutMasterId r:id="rId7"/>
  </p:handoutMasterIdLst>
  <p:sldIdLst>
    <p:sldId id="408" r:id="rId2"/>
    <p:sldId id="404" r:id="rId3"/>
    <p:sldId id="405" r:id="rId4"/>
    <p:sldId id="406" r:id="rId5"/>
  </p:sldIdLst>
  <p:sldSz cx="9144000" cy="5143500" type="screen16x9"/>
  <p:notesSz cx="6797675" cy="9926638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Sparkasse Head" panose="020B0604020202020204" charset="0"/>
      <p:bold r:id="rId12"/>
    </p:embeddedFont>
    <p:embeddedFont>
      <p:font typeface="Sparkasse Rg" panose="020B0504050602020204" pitchFamily="34" charset="0"/>
      <p:regular r:id="rId13"/>
      <p:bold r:id="rId14"/>
      <p:italic r:id="rId15"/>
      <p:boldItalic r:id="rId16"/>
    </p:embeddedFont>
    <p:embeddedFont>
      <p:font typeface="Sparkasse Serif" panose="02020600050405020304" pitchFamily="18" charset="0"/>
      <p:regular r:id="rId17"/>
      <p:bold r:id="rId18"/>
      <p:italic r:id="rId19"/>
      <p:boldItalic r:id="rId20"/>
    </p:embeddedFont>
  </p:embeddedFontLst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äsentation" id="{3D74A6E1-7022-1C4E-8A99-6D8FC74B15E5}">
          <p14:sldIdLst>
            <p14:sldId id="408"/>
            <p14:sldId id="404"/>
            <p14:sldId id="405"/>
            <p14:sldId id="406"/>
          </p14:sldIdLst>
        </p14:section>
        <p14:section name="Backup" id="{22EAF697-D63B-504E-B8AB-5FCC6D8AFAE8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867">
          <p15:clr>
            <a:srgbClr val="A4A3A4"/>
          </p15:clr>
        </p15:guide>
        <p15:guide id="2" orient="horz" pos="258">
          <p15:clr>
            <a:srgbClr val="A4A3A4"/>
          </p15:clr>
        </p15:guide>
        <p15:guide id="3" orient="horz" pos="1770">
          <p15:clr>
            <a:srgbClr val="A4A3A4"/>
          </p15:clr>
        </p15:guide>
        <p15:guide id="4" pos="234">
          <p15:clr>
            <a:srgbClr val="A4A3A4"/>
          </p15:clr>
        </p15:guide>
        <p15:guide id="5" pos="5526">
          <p15:clr>
            <a:srgbClr val="A4A3A4"/>
          </p15:clr>
        </p15:guide>
        <p15:guide id="6" pos="216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99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3127" userDrawn="1">
          <p15:clr>
            <a:srgbClr val="A4A3A4"/>
          </p15:clr>
        </p15:guide>
        <p15:guide id="4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EFE"/>
    <a:srgbClr val="FEFEFE"/>
    <a:srgbClr val="FFFFFD"/>
    <a:srgbClr val="FFFDFF"/>
    <a:srgbClr val="FDFFFF"/>
    <a:srgbClr val="FFFEFE"/>
    <a:srgbClr val="FFFFFE"/>
    <a:srgbClr val="FFFEFF"/>
    <a:srgbClr val="FEFF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ittlere Formatvorlage 1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DBED569-4797-4DF1-A0F4-6AAB3CD982D8}" styleName="Helle Formatvorlage 3 - Akz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4B1156A-380E-4F78-BDF5-A606A8083BF9}" styleName="Mittlere Formatvorlage 4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DA37D80-6434-44D0-A028-1B22A696006F}" styleName="Helle Formatvorlage 3 - Akz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69" autoAdjust="0"/>
    <p:restoredTop sz="97857" autoAdjust="0"/>
  </p:normalViewPr>
  <p:slideViewPr>
    <p:cSldViewPr snapToGrid="0" snapToObjects="1">
      <p:cViewPr varScale="1">
        <p:scale>
          <a:sx n="145" d="100"/>
          <a:sy n="145" d="100"/>
        </p:scale>
        <p:origin x="987" y="51"/>
      </p:cViewPr>
      <p:guideLst>
        <p:guide orient="horz" pos="2867"/>
        <p:guide orient="horz" pos="258"/>
        <p:guide orient="horz" pos="1770"/>
        <p:guide pos="234"/>
        <p:guide pos="5526"/>
        <p:guide pos="216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-2648" y="-120"/>
      </p:cViewPr>
      <p:guideLst>
        <p:guide orient="horz" pos="2899"/>
        <p:guide pos="2160"/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theme" Target="theme/theme1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D0F33A-0377-9347-B548-751990F63F88}" type="datetimeFigureOut">
              <a:rPr lang="de-DE" smtClean="0"/>
              <a:pPr/>
              <a:t>27.09.2018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0998EE-3571-3845-9DA4-A284D710AFF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41903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9F93A-6508-F44A-87B0-FF86501B619F}" type="datetimeFigureOut">
              <a:rPr lang="de-DE" smtClean="0"/>
              <a:pPr/>
              <a:t>27.09.2018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19445F-0B51-BA4F-B863-2656454909A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94397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19445F-0B51-BA4F-B863-2656454909AE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8978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chart 1 SP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0" y="6276"/>
            <a:ext cx="9144000" cy="2407772"/>
          </a:xfrm>
        </p:spPr>
        <p:txBody>
          <a:bodyPr lIns="360000" tIns="766800"/>
          <a:lstStyle>
            <a:lvl1pPr>
              <a:defRPr sz="3600" b="1" i="0" cap="all" spc="300">
                <a:solidFill>
                  <a:schemeClr val="tx2"/>
                </a:solidFill>
                <a:latin typeface="Sparkasse Serif"/>
                <a:cs typeface="Sparkasse Serif"/>
              </a:defRPr>
            </a:lvl1pPr>
          </a:lstStyle>
          <a:p>
            <a:r>
              <a:rPr lang="de-DE" dirty="0"/>
              <a:t>MASTERTITEL-FORMAT</a:t>
            </a:r>
            <a:br>
              <a:rPr lang="de-DE" dirty="0"/>
            </a:br>
            <a:r>
              <a:rPr lang="de-DE" dirty="0"/>
              <a:t>BEARBEITEN</a:t>
            </a:r>
            <a:endParaRPr lang="en-GB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0" y="2414048"/>
            <a:ext cx="9144000" cy="897410"/>
          </a:xfrm>
        </p:spPr>
        <p:txBody>
          <a:bodyPr lIns="360000"/>
          <a:lstStyle>
            <a:lvl1pPr marL="0" indent="0" algn="l">
              <a:buNone/>
              <a:defRPr b="1" i="0" spc="300">
                <a:solidFill>
                  <a:schemeClr val="accent2"/>
                </a:solidFill>
                <a:latin typeface="Sparkasse Serif"/>
                <a:cs typeface="Sparkasse Serif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  <a:endParaRPr lang="en-GB" dirty="0"/>
          </a:p>
        </p:txBody>
      </p:sp>
      <p:grpSp>
        <p:nvGrpSpPr>
          <p:cNvPr id="10" name="Gruppierung 25"/>
          <p:cNvGrpSpPr/>
          <p:nvPr userDrawn="1"/>
        </p:nvGrpSpPr>
        <p:grpSpPr>
          <a:xfrm>
            <a:off x="370684" y="4741051"/>
            <a:ext cx="2609849" cy="379044"/>
            <a:chOff x="387351" y="4741051"/>
            <a:chExt cx="2609849" cy="379044"/>
          </a:xfrm>
        </p:grpSpPr>
        <p:sp>
          <p:nvSpPr>
            <p:cNvPr id="14" name="Text Box 26"/>
            <p:cNvSpPr txBox="1">
              <a:spLocks noChangeArrowheads="1"/>
            </p:cNvSpPr>
            <p:nvPr userDrawn="1"/>
          </p:nvSpPr>
          <p:spPr bwMode="auto">
            <a:xfrm>
              <a:off x="492844" y="4750763"/>
              <a:ext cx="250435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683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9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parkasse Rg"/>
                  <a:cs typeface="Sparkasse Rg"/>
                </a:rPr>
                <a:t>Sparkasse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9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parkasse Rg"/>
                  <a:cs typeface="Sparkasse Rg"/>
                </a:rPr>
                <a:t>Lüneburg</a:t>
              </a:r>
            </a:p>
          </p:txBody>
        </p:sp>
        <p:sp>
          <p:nvSpPr>
            <p:cNvPr id="15" name="Freeform 27"/>
            <p:cNvSpPr>
              <a:spLocks noChangeAspect="1" noEditPoints="1"/>
            </p:cNvSpPr>
            <p:nvPr userDrawn="1"/>
          </p:nvSpPr>
          <p:spPr bwMode="auto">
            <a:xfrm>
              <a:off x="387351" y="4741051"/>
              <a:ext cx="129159" cy="168021"/>
            </a:xfrm>
            <a:custGeom>
              <a:avLst/>
              <a:gdLst>
                <a:gd name="T0" fmla="*/ 4267 w 12705"/>
                <a:gd name="T1" fmla="*/ 1682 h 16464"/>
                <a:gd name="T2" fmla="*/ 4412 w 12705"/>
                <a:gd name="T3" fmla="*/ 1238 h 16464"/>
                <a:gd name="T4" fmla="*/ 4646 w 12705"/>
                <a:gd name="T5" fmla="*/ 844 h 16464"/>
                <a:gd name="T6" fmla="*/ 4957 w 12705"/>
                <a:gd name="T7" fmla="*/ 513 h 16464"/>
                <a:gd name="T8" fmla="*/ 5334 w 12705"/>
                <a:gd name="T9" fmla="*/ 255 h 16464"/>
                <a:gd name="T10" fmla="*/ 5768 w 12705"/>
                <a:gd name="T11" fmla="*/ 78 h 16464"/>
                <a:gd name="T12" fmla="*/ 6238 w 12705"/>
                <a:gd name="T13" fmla="*/ 3 h 16464"/>
                <a:gd name="T14" fmla="*/ 6720 w 12705"/>
                <a:gd name="T15" fmla="*/ 32 h 16464"/>
                <a:gd name="T16" fmla="*/ 7171 w 12705"/>
                <a:gd name="T17" fmla="*/ 166 h 16464"/>
                <a:gd name="T18" fmla="*/ 7571 w 12705"/>
                <a:gd name="T19" fmla="*/ 389 h 16464"/>
                <a:gd name="T20" fmla="*/ 7909 w 12705"/>
                <a:gd name="T21" fmla="*/ 688 h 16464"/>
                <a:gd name="T22" fmla="*/ 8176 w 12705"/>
                <a:gd name="T23" fmla="*/ 1056 h 16464"/>
                <a:gd name="T24" fmla="*/ 8364 w 12705"/>
                <a:gd name="T25" fmla="*/ 1481 h 16464"/>
                <a:gd name="T26" fmla="*/ 8451 w 12705"/>
                <a:gd name="T27" fmla="*/ 1944 h 16464"/>
                <a:gd name="T28" fmla="*/ 8434 w 12705"/>
                <a:gd name="T29" fmla="*/ 2426 h 16464"/>
                <a:gd name="T30" fmla="*/ 8311 w 12705"/>
                <a:gd name="T31" fmla="*/ 2880 h 16464"/>
                <a:gd name="T32" fmla="*/ 8096 w 12705"/>
                <a:gd name="T33" fmla="*/ 3287 h 16464"/>
                <a:gd name="T34" fmla="*/ 7804 w 12705"/>
                <a:gd name="T35" fmla="*/ 3631 h 16464"/>
                <a:gd name="T36" fmla="*/ 7444 w 12705"/>
                <a:gd name="T37" fmla="*/ 3906 h 16464"/>
                <a:gd name="T38" fmla="*/ 7023 w 12705"/>
                <a:gd name="T39" fmla="*/ 4104 h 16464"/>
                <a:gd name="T40" fmla="*/ 6562 w 12705"/>
                <a:gd name="T41" fmla="*/ 4202 h 16464"/>
                <a:gd name="T42" fmla="*/ 6078 w 12705"/>
                <a:gd name="T43" fmla="*/ 4197 h 16464"/>
                <a:gd name="T44" fmla="*/ 5619 w 12705"/>
                <a:gd name="T45" fmla="*/ 4086 h 16464"/>
                <a:gd name="T46" fmla="*/ 5201 w 12705"/>
                <a:gd name="T47" fmla="*/ 3879 h 16464"/>
                <a:gd name="T48" fmla="*/ 4845 w 12705"/>
                <a:gd name="T49" fmla="*/ 3596 h 16464"/>
                <a:gd name="T50" fmla="*/ 4560 w 12705"/>
                <a:gd name="T51" fmla="*/ 3244 h 16464"/>
                <a:gd name="T52" fmla="*/ 4353 w 12705"/>
                <a:gd name="T53" fmla="*/ 2831 h 16464"/>
                <a:gd name="T54" fmla="*/ 4241 w 12705"/>
                <a:gd name="T55" fmla="*/ 2374 h 16464"/>
                <a:gd name="T56" fmla="*/ 1948 w 12705"/>
                <a:gd name="T57" fmla="*/ 16459 h 16464"/>
                <a:gd name="T58" fmla="*/ 1483 w 12705"/>
                <a:gd name="T59" fmla="*/ 16371 h 16464"/>
                <a:gd name="T60" fmla="*/ 1056 w 12705"/>
                <a:gd name="T61" fmla="*/ 16184 h 16464"/>
                <a:gd name="T62" fmla="*/ 690 w 12705"/>
                <a:gd name="T63" fmla="*/ 15919 h 16464"/>
                <a:gd name="T64" fmla="*/ 390 w 12705"/>
                <a:gd name="T65" fmla="*/ 15580 h 16464"/>
                <a:gd name="T66" fmla="*/ 166 w 12705"/>
                <a:gd name="T67" fmla="*/ 15179 h 16464"/>
                <a:gd name="T68" fmla="*/ 31 w 12705"/>
                <a:gd name="T69" fmla="*/ 14730 h 16464"/>
                <a:gd name="T70" fmla="*/ 9729 w 12705"/>
                <a:gd name="T71" fmla="*/ 13516 h 16464"/>
                <a:gd name="T72" fmla="*/ 23 w 12705"/>
                <a:gd name="T73" fmla="*/ 7277 h 16464"/>
                <a:gd name="T74" fmla="*/ 145 w 12705"/>
                <a:gd name="T75" fmla="*/ 6825 h 16464"/>
                <a:gd name="T76" fmla="*/ 361 w 12705"/>
                <a:gd name="T77" fmla="*/ 6418 h 16464"/>
                <a:gd name="T78" fmla="*/ 653 w 12705"/>
                <a:gd name="T79" fmla="*/ 6072 h 16464"/>
                <a:gd name="T80" fmla="*/ 1013 w 12705"/>
                <a:gd name="T81" fmla="*/ 5798 h 16464"/>
                <a:gd name="T82" fmla="*/ 1433 w 12705"/>
                <a:gd name="T83" fmla="*/ 5602 h 16464"/>
                <a:gd name="T84" fmla="*/ 1894 w 12705"/>
                <a:gd name="T85" fmla="*/ 5503 h 16464"/>
                <a:gd name="T86" fmla="*/ 10806 w 12705"/>
                <a:gd name="T87" fmla="*/ 5503 h 16464"/>
                <a:gd name="T88" fmla="*/ 11268 w 12705"/>
                <a:gd name="T89" fmla="*/ 5602 h 16464"/>
                <a:gd name="T90" fmla="*/ 11690 w 12705"/>
                <a:gd name="T91" fmla="*/ 5798 h 16464"/>
                <a:gd name="T92" fmla="*/ 12051 w 12705"/>
                <a:gd name="T93" fmla="*/ 6072 h 16464"/>
                <a:gd name="T94" fmla="*/ 12343 w 12705"/>
                <a:gd name="T95" fmla="*/ 6418 h 16464"/>
                <a:gd name="T96" fmla="*/ 12560 w 12705"/>
                <a:gd name="T97" fmla="*/ 6825 h 16464"/>
                <a:gd name="T98" fmla="*/ 12681 w 12705"/>
                <a:gd name="T99" fmla="*/ 7277 h 16464"/>
                <a:gd name="T100" fmla="*/ 2954 w 12705"/>
                <a:gd name="T101" fmla="*/ 9703 h 16464"/>
                <a:gd name="T102" fmla="*/ 12673 w 12705"/>
                <a:gd name="T103" fmla="*/ 14730 h 16464"/>
                <a:gd name="T104" fmla="*/ 12539 w 12705"/>
                <a:gd name="T105" fmla="*/ 15179 h 16464"/>
                <a:gd name="T106" fmla="*/ 12314 w 12705"/>
                <a:gd name="T107" fmla="*/ 15580 h 16464"/>
                <a:gd name="T108" fmla="*/ 12014 w 12705"/>
                <a:gd name="T109" fmla="*/ 15919 h 16464"/>
                <a:gd name="T110" fmla="*/ 11646 w 12705"/>
                <a:gd name="T111" fmla="*/ 16184 h 16464"/>
                <a:gd name="T112" fmla="*/ 11218 w 12705"/>
                <a:gd name="T113" fmla="*/ 16371 h 16464"/>
                <a:gd name="T114" fmla="*/ 10752 w 12705"/>
                <a:gd name="T115" fmla="*/ 16459 h 16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705" h="16464">
                  <a:moveTo>
                    <a:pt x="4226" y="2105"/>
                  </a:moveTo>
                  <a:lnTo>
                    <a:pt x="4226" y="2052"/>
                  </a:lnTo>
                  <a:lnTo>
                    <a:pt x="4228" y="1997"/>
                  </a:lnTo>
                  <a:lnTo>
                    <a:pt x="4231" y="1944"/>
                  </a:lnTo>
                  <a:lnTo>
                    <a:pt x="4236" y="1890"/>
                  </a:lnTo>
                  <a:lnTo>
                    <a:pt x="4241" y="1838"/>
                  </a:lnTo>
                  <a:lnTo>
                    <a:pt x="4248" y="1786"/>
                  </a:lnTo>
                  <a:lnTo>
                    <a:pt x="4258" y="1734"/>
                  </a:lnTo>
                  <a:lnTo>
                    <a:pt x="4267" y="1682"/>
                  </a:lnTo>
                  <a:lnTo>
                    <a:pt x="4278" y="1631"/>
                  </a:lnTo>
                  <a:lnTo>
                    <a:pt x="4291" y="1581"/>
                  </a:lnTo>
                  <a:lnTo>
                    <a:pt x="4304" y="1531"/>
                  </a:lnTo>
                  <a:lnTo>
                    <a:pt x="4320" y="1481"/>
                  </a:lnTo>
                  <a:lnTo>
                    <a:pt x="4335" y="1431"/>
                  </a:lnTo>
                  <a:lnTo>
                    <a:pt x="4353" y="1382"/>
                  </a:lnTo>
                  <a:lnTo>
                    <a:pt x="4371" y="1334"/>
                  </a:lnTo>
                  <a:lnTo>
                    <a:pt x="4392" y="1285"/>
                  </a:lnTo>
                  <a:lnTo>
                    <a:pt x="4412" y="1238"/>
                  </a:lnTo>
                  <a:lnTo>
                    <a:pt x="4435" y="1191"/>
                  </a:lnTo>
                  <a:lnTo>
                    <a:pt x="4458" y="1145"/>
                  </a:lnTo>
                  <a:lnTo>
                    <a:pt x="4482" y="1100"/>
                  </a:lnTo>
                  <a:lnTo>
                    <a:pt x="4507" y="1056"/>
                  </a:lnTo>
                  <a:lnTo>
                    <a:pt x="4533" y="1012"/>
                  </a:lnTo>
                  <a:lnTo>
                    <a:pt x="4560" y="968"/>
                  </a:lnTo>
                  <a:lnTo>
                    <a:pt x="4588" y="926"/>
                  </a:lnTo>
                  <a:lnTo>
                    <a:pt x="4617" y="885"/>
                  </a:lnTo>
                  <a:lnTo>
                    <a:pt x="4646" y="844"/>
                  </a:lnTo>
                  <a:lnTo>
                    <a:pt x="4677" y="805"/>
                  </a:lnTo>
                  <a:lnTo>
                    <a:pt x="4709" y="765"/>
                  </a:lnTo>
                  <a:lnTo>
                    <a:pt x="4741" y="726"/>
                  </a:lnTo>
                  <a:lnTo>
                    <a:pt x="4775" y="688"/>
                  </a:lnTo>
                  <a:lnTo>
                    <a:pt x="4809" y="651"/>
                  </a:lnTo>
                  <a:lnTo>
                    <a:pt x="4845" y="615"/>
                  </a:lnTo>
                  <a:lnTo>
                    <a:pt x="4882" y="580"/>
                  </a:lnTo>
                  <a:lnTo>
                    <a:pt x="4919" y="546"/>
                  </a:lnTo>
                  <a:lnTo>
                    <a:pt x="4957" y="513"/>
                  </a:lnTo>
                  <a:lnTo>
                    <a:pt x="4996" y="481"/>
                  </a:lnTo>
                  <a:lnTo>
                    <a:pt x="5035" y="450"/>
                  </a:lnTo>
                  <a:lnTo>
                    <a:pt x="5076" y="419"/>
                  </a:lnTo>
                  <a:lnTo>
                    <a:pt x="5117" y="389"/>
                  </a:lnTo>
                  <a:lnTo>
                    <a:pt x="5159" y="360"/>
                  </a:lnTo>
                  <a:lnTo>
                    <a:pt x="5201" y="333"/>
                  </a:lnTo>
                  <a:lnTo>
                    <a:pt x="5245" y="307"/>
                  </a:lnTo>
                  <a:lnTo>
                    <a:pt x="5289" y="281"/>
                  </a:lnTo>
                  <a:lnTo>
                    <a:pt x="5334" y="255"/>
                  </a:lnTo>
                  <a:lnTo>
                    <a:pt x="5380" y="232"/>
                  </a:lnTo>
                  <a:lnTo>
                    <a:pt x="5426" y="209"/>
                  </a:lnTo>
                  <a:lnTo>
                    <a:pt x="5473" y="186"/>
                  </a:lnTo>
                  <a:lnTo>
                    <a:pt x="5522" y="166"/>
                  </a:lnTo>
                  <a:lnTo>
                    <a:pt x="5570" y="145"/>
                  </a:lnTo>
                  <a:lnTo>
                    <a:pt x="5619" y="127"/>
                  </a:lnTo>
                  <a:lnTo>
                    <a:pt x="5668" y="109"/>
                  </a:lnTo>
                  <a:lnTo>
                    <a:pt x="5718" y="93"/>
                  </a:lnTo>
                  <a:lnTo>
                    <a:pt x="5768" y="78"/>
                  </a:lnTo>
                  <a:lnTo>
                    <a:pt x="5819" y="65"/>
                  </a:lnTo>
                  <a:lnTo>
                    <a:pt x="5869" y="52"/>
                  </a:lnTo>
                  <a:lnTo>
                    <a:pt x="5921" y="41"/>
                  </a:lnTo>
                  <a:lnTo>
                    <a:pt x="5973" y="32"/>
                  </a:lnTo>
                  <a:lnTo>
                    <a:pt x="6025" y="24"/>
                  </a:lnTo>
                  <a:lnTo>
                    <a:pt x="6078" y="16"/>
                  </a:lnTo>
                  <a:lnTo>
                    <a:pt x="6130" y="10"/>
                  </a:lnTo>
                  <a:lnTo>
                    <a:pt x="6184" y="6"/>
                  </a:lnTo>
                  <a:lnTo>
                    <a:pt x="6238" y="3"/>
                  </a:lnTo>
                  <a:lnTo>
                    <a:pt x="6291" y="1"/>
                  </a:lnTo>
                  <a:lnTo>
                    <a:pt x="6346" y="0"/>
                  </a:lnTo>
                  <a:lnTo>
                    <a:pt x="6400" y="1"/>
                  </a:lnTo>
                  <a:lnTo>
                    <a:pt x="6455" y="3"/>
                  </a:lnTo>
                  <a:lnTo>
                    <a:pt x="6509" y="6"/>
                  </a:lnTo>
                  <a:lnTo>
                    <a:pt x="6562" y="10"/>
                  </a:lnTo>
                  <a:lnTo>
                    <a:pt x="6615" y="16"/>
                  </a:lnTo>
                  <a:lnTo>
                    <a:pt x="6668" y="24"/>
                  </a:lnTo>
                  <a:lnTo>
                    <a:pt x="6720" y="32"/>
                  </a:lnTo>
                  <a:lnTo>
                    <a:pt x="6772" y="41"/>
                  </a:lnTo>
                  <a:lnTo>
                    <a:pt x="6823" y="52"/>
                  </a:lnTo>
                  <a:lnTo>
                    <a:pt x="6874" y="65"/>
                  </a:lnTo>
                  <a:lnTo>
                    <a:pt x="6924" y="78"/>
                  </a:lnTo>
                  <a:lnTo>
                    <a:pt x="6974" y="93"/>
                  </a:lnTo>
                  <a:lnTo>
                    <a:pt x="7023" y="109"/>
                  </a:lnTo>
                  <a:lnTo>
                    <a:pt x="7073" y="127"/>
                  </a:lnTo>
                  <a:lnTo>
                    <a:pt x="7122" y="145"/>
                  </a:lnTo>
                  <a:lnTo>
                    <a:pt x="7171" y="166"/>
                  </a:lnTo>
                  <a:lnTo>
                    <a:pt x="7218" y="186"/>
                  </a:lnTo>
                  <a:lnTo>
                    <a:pt x="7265" y="209"/>
                  </a:lnTo>
                  <a:lnTo>
                    <a:pt x="7311" y="232"/>
                  </a:lnTo>
                  <a:lnTo>
                    <a:pt x="7356" y="255"/>
                  </a:lnTo>
                  <a:lnTo>
                    <a:pt x="7401" y="281"/>
                  </a:lnTo>
                  <a:lnTo>
                    <a:pt x="7444" y="307"/>
                  </a:lnTo>
                  <a:lnTo>
                    <a:pt x="7487" y="333"/>
                  </a:lnTo>
                  <a:lnTo>
                    <a:pt x="7530" y="360"/>
                  </a:lnTo>
                  <a:lnTo>
                    <a:pt x="7571" y="389"/>
                  </a:lnTo>
                  <a:lnTo>
                    <a:pt x="7612" y="419"/>
                  </a:lnTo>
                  <a:lnTo>
                    <a:pt x="7651" y="450"/>
                  </a:lnTo>
                  <a:lnTo>
                    <a:pt x="7690" y="481"/>
                  </a:lnTo>
                  <a:lnTo>
                    <a:pt x="7730" y="513"/>
                  </a:lnTo>
                  <a:lnTo>
                    <a:pt x="7767" y="546"/>
                  </a:lnTo>
                  <a:lnTo>
                    <a:pt x="7804" y="580"/>
                  </a:lnTo>
                  <a:lnTo>
                    <a:pt x="7840" y="615"/>
                  </a:lnTo>
                  <a:lnTo>
                    <a:pt x="7875" y="651"/>
                  </a:lnTo>
                  <a:lnTo>
                    <a:pt x="7909" y="688"/>
                  </a:lnTo>
                  <a:lnTo>
                    <a:pt x="7943" y="726"/>
                  </a:lnTo>
                  <a:lnTo>
                    <a:pt x="7975" y="765"/>
                  </a:lnTo>
                  <a:lnTo>
                    <a:pt x="8007" y="805"/>
                  </a:lnTo>
                  <a:lnTo>
                    <a:pt x="8037" y="844"/>
                  </a:lnTo>
                  <a:lnTo>
                    <a:pt x="8067" y="885"/>
                  </a:lnTo>
                  <a:lnTo>
                    <a:pt x="8096" y="926"/>
                  </a:lnTo>
                  <a:lnTo>
                    <a:pt x="8124" y="968"/>
                  </a:lnTo>
                  <a:lnTo>
                    <a:pt x="8150" y="1012"/>
                  </a:lnTo>
                  <a:lnTo>
                    <a:pt x="8176" y="1056"/>
                  </a:lnTo>
                  <a:lnTo>
                    <a:pt x="8201" y="1100"/>
                  </a:lnTo>
                  <a:lnTo>
                    <a:pt x="8225" y="1145"/>
                  </a:lnTo>
                  <a:lnTo>
                    <a:pt x="8248" y="1191"/>
                  </a:lnTo>
                  <a:lnTo>
                    <a:pt x="8270" y="1238"/>
                  </a:lnTo>
                  <a:lnTo>
                    <a:pt x="8292" y="1285"/>
                  </a:lnTo>
                  <a:lnTo>
                    <a:pt x="8311" y="1334"/>
                  </a:lnTo>
                  <a:lnTo>
                    <a:pt x="8330" y="1382"/>
                  </a:lnTo>
                  <a:lnTo>
                    <a:pt x="8347" y="1431"/>
                  </a:lnTo>
                  <a:lnTo>
                    <a:pt x="8364" y="1481"/>
                  </a:lnTo>
                  <a:lnTo>
                    <a:pt x="8378" y="1531"/>
                  </a:lnTo>
                  <a:lnTo>
                    <a:pt x="8393" y="1581"/>
                  </a:lnTo>
                  <a:lnTo>
                    <a:pt x="8405" y="1631"/>
                  </a:lnTo>
                  <a:lnTo>
                    <a:pt x="8415" y="1682"/>
                  </a:lnTo>
                  <a:lnTo>
                    <a:pt x="8426" y="1734"/>
                  </a:lnTo>
                  <a:lnTo>
                    <a:pt x="8434" y="1786"/>
                  </a:lnTo>
                  <a:lnTo>
                    <a:pt x="8441" y="1838"/>
                  </a:lnTo>
                  <a:lnTo>
                    <a:pt x="8447" y="1890"/>
                  </a:lnTo>
                  <a:lnTo>
                    <a:pt x="8451" y="1944"/>
                  </a:lnTo>
                  <a:lnTo>
                    <a:pt x="8456" y="1997"/>
                  </a:lnTo>
                  <a:lnTo>
                    <a:pt x="8458" y="2052"/>
                  </a:lnTo>
                  <a:lnTo>
                    <a:pt x="8458" y="2105"/>
                  </a:lnTo>
                  <a:lnTo>
                    <a:pt x="8458" y="2160"/>
                  </a:lnTo>
                  <a:lnTo>
                    <a:pt x="8456" y="2214"/>
                  </a:lnTo>
                  <a:lnTo>
                    <a:pt x="8451" y="2268"/>
                  </a:lnTo>
                  <a:lnTo>
                    <a:pt x="8447" y="2321"/>
                  </a:lnTo>
                  <a:lnTo>
                    <a:pt x="8441" y="2374"/>
                  </a:lnTo>
                  <a:lnTo>
                    <a:pt x="8434" y="2426"/>
                  </a:lnTo>
                  <a:lnTo>
                    <a:pt x="8426" y="2478"/>
                  </a:lnTo>
                  <a:lnTo>
                    <a:pt x="8415" y="2530"/>
                  </a:lnTo>
                  <a:lnTo>
                    <a:pt x="8405" y="2581"/>
                  </a:lnTo>
                  <a:lnTo>
                    <a:pt x="8393" y="2632"/>
                  </a:lnTo>
                  <a:lnTo>
                    <a:pt x="8378" y="2683"/>
                  </a:lnTo>
                  <a:lnTo>
                    <a:pt x="8364" y="2732"/>
                  </a:lnTo>
                  <a:lnTo>
                    <a:pt x="8347" y="2782"/>
                  </a:lnTo>
                  <a:lnTo>
                    <a:pt x="8330" y="2831"/>
                  </a:lnTo>
                  <a:lnTo>
                    <a:pt x="8311" y="2880"/>
                  </a:lnTo>
                  <a:lnTo>
                    <a:pt x="8292" y="2929"/>
                  </a:lnTo>
                  <a:lnTo>
                    <a:pt x="8270" y="2976"/>
                  </a:lnTo>
                  <a:lnTo>
                    <a:pt x="8248" y="3022"/>
                  </a:lnTo>
                  <a:lnTo>
                    <a:pt x="8225" y="3068"/>
                  </a:lnTo>
                  <a:lnTo>
                    <a:pt x="8201" y="3114"/>
                  </a:lnTo>
                  <a:lnTo>
                    <a:pt x="8176" y="3158"/>
                  </a:lnTo>
                  <a:lnTo>
                    <a:pt x="8150" y="3201"/>
                  </a:lnTo>
                  <a:lnTo>
                    <a:pt x="8124" y="3244"/>
                  </a:lnTo>
                  <a:lnTo>
                    <a:pt x="8096" y="3287"/>
                  </a:lnTo>
                  <a:lnTo>
                    <a:pt x="8067" y="3328"/>
                  </a:lnTo>
                  <a:lnTo>
                    <a:pt x="8037" y="3369"/>
                  </a:lnTo>
                  <a:lnTo>
                    <a:pt x="8007" y="3409"/>
                  </a:lnTo>
                  <a:lnTo>
                    <a:pt x="7975" y="3448"/>
                  </a:lnTo>
                  <a:lnTo>
                    <a:pt x="7943" y="3486"/>
                  </a:lnTo>
                  <a:lnTo>
                    <a:pt x="7909" y="3523"/>
                  </a:lnTo>
                  <a:lnTo>
                    <a:pt x="7875" y="3560"/>
                  </a:lnTo>
                  <a:lnTo>
                    <a:pt x="7840" y="3596"/>
                  </a:lnTo>
                  <a:lnTo>
                    <a:pt x="7804" y="3631"/>
                  </a:lnTo>
                  <a:lnTo>
                    <a:pt x="7767" y="3666"/>
                  </a:lnTo>
                  <a:lnTo>
                    <a:pt x="7730" y="3699"/>
                  </a:lnTo>
                  <a:lnTo>
                    <a:pt x="7690" y="3732"/>
                  </a:lnTo>
                  <a:lnTo>
                    <a:pt x="7651" y="3763"/>
                  </a:lnTo>
                  <a:lnTo>
                    <a:pt x="7612" y="3794"/>
                  </a:lnTo>
                  <a:lnTo>
                    <a:pt x="7571" y="3824"/>
                  </a:lnTo>
                  <a:lnTo>
                    <a:pt x="7530" y="3852"/>
                  </a:lnTo>
                  <a:lnTo>
                    <a:pt x="7487" y="3879"/>
                  </a:lnTo>
                  <a:lnTo>
                    <a:pt x="7444" y="3906"/>
                  </a:lnTo>
                  <a:lnTo>
                    <a:pt x="7401" y="3933"/>
                  </a:lnTo>
                  <a:lnTo>
                    <a:pt x="7356" y="3958"/>
                  </a:lnTo>
                  <a:lnTo>
                    <a:pt x="7311" y="3981"/>
                  </a:lnTo>
                  <a:lnTo>
                    <a:pt x="7265" y="4004"/>
                  </a:lnTo>
                  <a:lnTo>
                    <a:pt x="7218" y="4026"/>
                  </a:lnTo>
                  <a:lnTo>
                    <a:pt x="7171" y="4047"/>
                  </a:lnTo>
                  <a:lnTo>
                    <a:pt x="7122" y="4068"/>
                  </a:lnTo>
                  <a:lnTo>
                    <a:pt x="7073" y="4086"/>
                  </a:lnTo>
                  <a:lnTo>
                    <a:pt x="7023" y="4104"/>
                  </a:lnTo>
                  <a:lnTo>
                    <a:pt x="6974" y="4119"/>
                  </a:lnTo>
                  <a:lnTo>
                    <a:pt x="6924" y="4135"/>
                  </a:lnTo>
                  <a:lnTo>
                    <a:pt x="6874" y="4148"/>
                  </a:lnTo>
                  <a:lnTo>
                    <a:pt x="6823" y="4160"/>
                  </a:lnTo>
                  <a:lnTo>
                    <a:pt x="6772" y="4172"/>
                  </a:lnTo>
                  <a:lnTo>
                    <a:pt x="6720" y="4181"/>
                  </a:lnTo>
                  <a:lnTo>
                    <a:pt x="6668" y="4190"/>
                  </a:lnTo>
                  <a:lnTo>
                    <a:pt x="6615" y="4197"/>
                  </a:lnTo>
                  <a:lnTo>
                    <a:pt x="6562" y="4202"/>
                  </a:lnTo>
                  <a:lnTo>
                    <a:pt x="6509" y="4208"/>
                  </a:lnTo>
                  <a:lnTo>
                    <a:pt x="6455" y="4211"/>
                  </a:lnTo>
                  <a:lnTo>
                    <a:pt x="6400" y="4213"/>
                  </a:lnTo>
                  <a:lnTo>
                    <a:pt x="6346" y="4213"/>
                  </a:lnTo>
                  <a:lnTo>
                    <a:pt x="6291" y="4213"/>
                  </a:lnTo>
                  <a:lnTo>
                    <a:pt x="6238" y="4211"/>
                  </a:lnTo>
                  <a:lnTo>
                    <a:pt x="6184" y="4208"/>
                  </a:lnTo>
                  <a:lnTo>
                    <a:pt x="6130" y="4202"/>
                  </a:lnTo>
                  <a:lnTo>
                    <a:pt x="6078" y="4197"/>
                  </a:lnTo>
                  <a:lnTo>
                    <a:pt x="6025" y="4190"/>
                  </a:lnTo>
                  <a:lnTo>
                    <a:pt x="5973" y="4181"/>
                  </a:lnTo>
                  <a:lnTo>
                    <a:pt x="5921" y="4172"/>
                  </a:lnTo>
                  <a:lnTo>
                    <a:pt x="5869" y="4160"/>
                  </a:lnTo>
                  <a:lnTo>
                    <a:pt x="5819" y="4148"/>
                  </a:lnTo>
                  <a:lnTo>
                    <a:pt x="5768" y="4135"/>
                  </a:lnTo>
                  <a:lnTo>
                    <a:pt x="5718" y="4119"/>
                  </a:lnTo>
                  <a:lnTo>
                    <a:pt x="5668" y="4104"/>
                  </a:lnTo>
                  <a:lnTo>
                    <a:pt x="5619" y="4086"/>
                  </a:lnTo>
                  <a:lnTo>
                    <a:pt x="5570" y="4068"/>
                  </a:lnTo>
                  <a:lnTo>
                    <a:pt x="5522" y="4047"/>
                  </a:lnTo>
                  <a:lnTo>
                    <a:pt x="5473" y="4026"/>
                  </a:lnTo>
                  <a:lnTo>
                    <a:pt x="5426" y="4004"/>
                  </a:lnTo>
                  <a:lnTo>
                    <a:pt x="5380" y="3981"/>
                  </a:lnTo>
                  <a:lnTo>
                    <a:pt x="5334" y="3958"/>
                  </a:lnTo>
                  <a:lnTo>
                    <a:pt x="5289" y="3933"/>
                  </a:lnTo>
                  <a:lnTo>
                    <a:pt x="5245" y="3906"/>
                  </a:lnTo>
                  <a:lnTo>
                    <a:pt x="5201" y="3879"/>
                  </a:lnTo>
                  <a:lnTo>
                    <a:pt x="5159" y="3852"/>
                  </a:lnTo>
                  <a:lnTo>
                    <a:pt x="5117" y="3824"/>
                  </a:lnTo>
                  <a:lnTo>
                    <a:pt x="5076" y="3794"/>
                  </a:lnTo>
                  <a:lnTo>
                    <a:pt x="5035" y="3763"/>
                  </a:lnTo>
                  <a:lnTo>
                    <a:pt x="4996" y="3732"/>
                  </a:lnTo>
                  <a:lnTo>
                    <a:pt x="4957" y="3699"/>
                  </a:lnTo>
                  <a:lnTo>
                    <a:pt x="4919" y="3666"/>
                  </a:lnTo>
                  <a:lnTo>
                    <a:pt x="4882" y="3631"/>
                  </a:lnTo>
                  <a:lnTo>
                    <a:pt x="4845" y="3596"/>
                  </a:lnTo>
                  <a:lnTo>
                    <a:pt x="4809" y="3560"/>
                  </a:lnTo>
                  <a:lnTo>
                    <a:pt x="4775" y="3523"/>
                  </a:lnTo>
                  <a:lnTo>
                    <a:pt x="4741" y="3486"/>
                  </a:lnTo>
                  <a:lnTo>
                    <a:pt x="4709" y="3448"/>
                  </a:lnTo>
                  <a:lnTo>
                    <a:pt x="4677" y="3409"/>
                  </a:lnTo>
                  <a:lnTo>
                    <a:pt x="4646" y="3369"/>
                  </a:lnTo>
                  <a:lnTo>
                    <a:pt x="4617" y="3328"/>
                  </a:lnTo>
                  <a:lnTo>
                    <a:pt x="4588" y="3287"/>
                  </a:lnTo>
                  <a:lnTo>
                    <a:pt x="4560" y="3244"/>
                  </a:lnTo>
                  <a:lnTo>
                    <a:pt x="4533" y="3201"/>
                  </a:lnTo>
                  <a:lnTo>
                    <a:pt x="4507" y="3158"/>
                  </a:lnTo>
                  <a:lnTo>
                    <a:pt x="4482" y="3114"/>
                  </a:lnTo>
                  <a:lnTo>
                    <a:pt x="4458" y="3068"/>
                  </a:lnTo>
                  <a:lnTo>
                    <a:pt x="4435" y="3022"/>
                  </a:lnTo>
                  <a:lnTo>
                    <a:pt x="4412" y="2976"/>
                  </a:lnTo>
                  <a:lnTo>
                    <a:pt x="4392" y="2929"/>
                  </a:lnTo>
                  <a:lnTo>
                    <a:pt x="4371" y="2880"/>
                  </a:lnTo>
                  <a:lnTo>
                    <a:pt x="4353" y="2831"/>
                  </a:lnTo>
                  <a:lnTo>
                    <a:pt x="4335" y="2782"/>
                  </a:lnTo>
                  <a:lnTo>
                    <a:pt x="4320" y="2732"/>
                  </a:lnTo>
                  <a:lnTo>
                    <a:pt x="4304" y="2683"/>
                  </a:lnTo>
                  <a:lnTo>
                    <a:pt x="4291" y="2632"/>
                  </a:lnTo>
                  <a:lnTo>
                    <a:pt x="4278" y="2581"/>
                  </a:lnTo>
                  <a:lnTo>
                    <a:pt x="4267" y="2530"/>
                  </a:lnTo>
                  <a:lnTo>
                    <a:pt x="4258" y="2478"/>
                  </a:lnTo>
                  <a:lnTo>
                    <a:pt x="4248" y="2426"/>
                  </a:lnTo>
                  <a:lnTo>
                    <a:pt x="4241" y="2374"/>
                  </a:lnTo>
                  <a:lnTo>
                    <a:pt x="4236" y="2321"/>
                  </a:lnTo>
                  <a:lnTo>
                    <a:pt x="4231" y="2268"/>
                  </a:lnTo>
                  <a:lnTo>
                    <a:pt x="4228" y="2214"/>
                  </a:lnTo>
                  <a:lnTo>
                    <a:pt x="4226" y="2160"/>
                  </a:lnTo>
                  <a:lnTo>
                    <a:pt x="4226" y="2105"/>
                  </a:lnTo>
                  <a:close/>
                  <a:moveTo>
                    <a:pt x="2110" y="16464"/>
                  </a:moveTo>
                  <a:lnTo>
                    <a:pt x="2055" y="16463"/>
                  </a:lnTo>
                  <a:lnTo>
                    <a:pt x="2001" y="16462"/>
                  </a:lnTo>
                  <a:lnTo>
                    <a:pt x="1948" y="16459"/>
                  </a:lnTo>
                  <a:lnTo>
                    <a:pt x="1894" y="16454"/>
                  </a:lnTo>
                  <a:lnTo>
                    <a:pt x="1842" y="16449"/>
                  </a:lnTo>
                  <a:lnTo>
                    <a:pt x="1789" y="16441"/>
                  </a:lnTo>
                  <a:lnTo>
                    <a:pt x="1736" y="16433"/>
                  </a:lnTo>
                  <a:lnTo>
                    <a:pt x="1686" y="16423"/>
                  </a:lnTo>
                  <a:lnTo>
                    <a:pt x="1634" y="16413"/>
                  </a:lnTo>
                  <a:lnTo>
                    <a:pt x="1584" y="16400"/>
                  </a:lnTo>
                  <a:lnTo>
                    <a:pt x="1533" y="16387"/>
                  </a:lnTo>
                  <a:lnTo>
                    <a:pt x="1483" y="16371"/>
                  </a:lnTo>
                  <a:lnTo>
                    <a:pt x="1433" y="16355"/>
                  </a:lnTo>
                  <a:lnTo>
                    <a:pt x="1384" y="16337"/>
                  </a:lnTo>
                  <a:lnTo>
                    <a:pt x="1335" y="16319"/>
                  </a:lnTo>
                  <a:lnTo>
                    <a:pt x="1287" y="16298"/>
                  </a:lnTo>
                  <a:lnTo>
                    <a:pt x="1239" y="16278"/>
                  </a:lnTo>
                  <a:lnTo>
                    <a:pt x="1192" y="16256"/>
                  </a:lnTo>
                  <a:lnTo>
                    <a:pt x="1147" y="16232"/>
                  </a:lnTo>
                  <a:lnTo>
                    <a:pt x="1101" y="16209"/>
                  </a:lnTo>
                  <a:lnTo>
                    <a:pt x="1056" y="16184"/>
                  </a:lnTo>
                  <a:lnTo>
                    <a:pt x="1013" y="16158"/>
                  </a:lnTo>
                  <a:lnTo>
                    <a:pt x="969" y="16132"/>
                  </a:lnTo>
                  <a:lnTo>
                    <a:pt x="927" y="16104"/>
                  </a:lnTo>
                  <a:lnTo>
                    <a:pt x="886" y="16075"/>
                  </a:lnTo>
                  <a:lnTo>
                    <a:pt x="845" y="16046"/>
                  </a:lnTo>
                  <a:lnTo>
                    <a:pt x="805" y="16015"/>
                  </a:lnTo>
                  <a:lnTo>
                    <a:pt x="766" y="15983"/>
                  </a:lnTo>
                  <a:lnTo>
                    <a:pt x="727" y="15952"/>
                  </a:lnTo>
                  <a:lnTo>
                    <a:pt x="690" y="15919"/>
                  </a:lnTo>
                  <a:lnTo>
                    <a:pt x="653" y="15884"/>
                  </a:lnTo>
                  <a:lnTo>
                    <a:pt x="617" y="15849"/>
                  </a:lnTo>
                  <a:lnTo>
                    <a:pt x="582" y="15813"/>
                  </a:lnTo>
                  <a:lnTo>
                    <a:pt x="547" y="15776"/>
                  </a:lnTo>
                  <a:lnTo>
                    <a:pt x="514" y="15739"/>
                  </a:lnTo>
                  <a:lnTo>
                    <a:pt x="482" y="15699"/>
                  </a:lnTo>
                  <a:lnTo>
                    <a:pt x="450" y="15660"/>
                  </a:lnTo>
                  <a:lnTo>
                    <a:pt x="419" y="15621"/>
                  </a:lnTo>
                  <a:lnTo>
                    <a:pt x="390" y="15580"/>
                  </a:lnTo>
                  <a:lnTo>
                    <a:pt x="361" y="15539"/>
                  </a:lnTo>
                  <a:lnTo>
                    <a:pt x="333" y="15497"/>
                  </a:lnTo>
                  <a:lnTo>
                    <a:pt x="306" y="15454"/>
                  </a:lnTo>
                  <a:lnTo>
                    <a:pt x="280" y="15410"/>
                  </a:lnTo>
                  <a:lnTo>
                    <a:pt x="256" y="15365"/>
                  </a:lnTo>
                  <a:lnTo>
                    <a:pt x="232" y="15320"/>
                  </a:lnTo>
                  <a:lnTo>
                    <a:pt x="208" y="15274"/>
                  </a:lnTo>
                  <a:lnTo>
                    <a:pt x="187" y="15227"/>
                  </a:lnTo>
                  <a:lnTo>
                    <a:pt x="166" y="15179"/>
                  </a:lnTo>
                  <a:lnTo>
                    <a:pt x="145" y="15131"/>
                  </a:lnTo>
                  <a:lnTo>
                    <a:pt x="127" y="15082"/>
                  </a:lnTo>
                  <a:lnTo>
                    <a:pt x="109" y="15034"/>
                  </a:lnTo>
                  <a:lnTo>
                    <a:pt x="93" y="14984"/>
                  </a:lnTo>
                  <a:lnTo>
                    <a:pt x="77" y="14934"/>
                  </a:lnTo>
                  <a:lnTo>
                    <a:pt x="64" y="14883"/>
                  </a:lnTo>
                  <a:lnTo>
                    <a:pt x="52" y="14833"/>
                  </a:lnTo>
                  <a:lnTo>
                    <a:pt x="41" y="14782"/>
                  </a:lnTo>
                  <a:lnTo>
                    <a:pt x="31" y="14730"/>
                  </a:lnTo>
                  <a:lnTo>
                    <a:pt x="23" y="14679"/>
                  </a:lnTo>
                  <a:lnTo>
                    <a:pt x="15" y="14626"/>
                  </a:lnTo>
                  <a:lnTo>
                    <a:pt x="10" y="14574"/>
                  </a:lnTo>
                  <a:lnTo>
                    <a:pt x="5" y="14520"/>
                  </a:lnTo>
                  <a:lnTo>
                    <a:pt x="2" y="14467"/>
                  </a:lnTo>
                  <a:lnTo>
                    <a:pt x="1" y="14413"/>
                  </a:lnTo>
                  <a:lnTo>
                    <a:pt x="0" y="14359"/>
                  </a:lnTo>
                  <a:lnTo>
                    <a:pt x="0" y="13516"/>
                  </a:lnTo>
                  <a:lnTo>
                    <a:pt x="9729" y="13516"/>
                  </a:lnTo>
                  <a:lnTo>
                    <a:pt x="9729" y="12247"/>
                  </a:lnTo>
                  <a:lnTo>
                    <a:pt x="0" y="12247"/>
                  </a:lnTo>
                  <a:lnTo>
                    <a:pt x="0" y="7598"/>
                  </a:lnTo>
                  <a:lnTo>
                    <a:pt x="1" y="7544"/>
                  </a:lnTo>
                  <a:lnTo>
                    <a:pt x="2" y="7489"/>
                  </a:lnTo>
                  <a:lnTo>
                    <a:pt x="5" y="7436"/>
                  </a:lnTo>
                  <a:lnTo>
                    <a:pt x="10" y="7383"/>
                  </a:lnTo>
                  <a:lnTo>
                    <a:pt x="15" y="7330"/>
                  </a:lnTo>
                  <a:lnTo>
                    <a:pt x="23" y="7277"/>
                  </a:lnTo>
                  <a:lnTo>
                    <a:pt x="31" y="7226"/>
                  </a:lnTo>
                  <a:lnTo>
                    <a:pt x="41" y="7174"/>
                  </a:lnTo>
                  <a:lnTo>
                    <a:pt x="52" y="7123"/>
                  </a:lnTo>
                  <a:lnTo>
                    <a:pt x="64" y="7072"/>
                  </a:lnTo>
                  <a:lnTo>
                    <a:pt x="77" y="7022"/>
                  </a:lnTo>
                  <a:lnTo>
                    <a:pt x="93" y="6971"/>
                  </a:lnTo>
                  <a:lnTo>
                    <a:pt x="109" y="6923"/>
                  </a:lnTo>
                  <a:lnTo>
                    <a:pt x="127" y="6874"/>
                  </a:lnTo>
                  <a:lnTo>
                    <a:pt x="145" y="6825"/>
                  </a:lnTo>
                  <a:lnTo>
                    <a:pt x="166" y="6777"/>
                  </a:lnTo>
                  <a:lnTo>
                    <a:pt x="187" y="6730"/>
                  </a:lnTo>
                  <a:lnTo>
                    <a:pt x="208" y="6682"/>
                  </a:lnTo>
                  <a:lnTo>
                    <a:pt x="232" y="6637"/>
                  </a:lnTo>
                  <a:lnTo>
                    <a:pt x="256" y="6591"/>
                  </a:lnTo>
                  <a:lnTo>
                    <a:pt x="280" y="6546"/>
                  </a:lnTo>
                  <a:lnTo>
                    <a:pt x="306" y="6503"/>
                  </a:lnTo>
                  <a:lnTo>
                    <a:pt x="333" y="6460"/>
                  </a:lnTo>
                  <a:lnTo>
                    <a:pt x="361" y="6418"/>
                  </a:lnTo>
                  <a:lnTo>
                    <a:pt x="390" y="6377"/>
                  </a:lnTo>
                  <a:lnTo>
                    <a:pt x="419" y="6336"/>
                  </a:lnTo>
                  <a:lnTo>
                    <a:pt x="450" y="6295"/>
                  </a:lnTo>
                  <a:lnTo>
                    <a:pt x="482" y="6256"/>
                  </a:lnTo>
                  <a:lnTo>
                    <a:pt x="514" y="6218"/>
                  </a:lnTo>
                  <a:lnTo>
                    <a:pt x="547" y="6180"/>
                  </a:lnTo>
                  <a:lnTo>
                    <a:pt x="582" y="6144"/>
                  </a:lnTo>
                  <a:lnTo>
                    <a:pt x="617" y="6107"/>
                  </a:lnTo>
                  <a:lnTo>
                    <a:pt x="653" y="6072"/>
                  </a:lnTo>
                  <a:lnTo>
                    <a:pt x="690" y="6038"/>
                  </a:lnTo>
                  <a:lnTo>
                    <a:pt x="727" y="6005"/>
                  </a:lnTo>
                  <a:lnTo>
                    <a:pt x="766" y="5972"/>
                  </a:lnTo>
                  <a:lnTo>
                    <a:pt x="805" y="5941"/>
                  </a:lnTo>
                  <a:lnTo>
                    <a:pt x="845" y="5911"/>
                  </a:lnTo>
                  <a:lnTo>
                    <a:pt x="886" y="5882"/>
                  </a:lnTo>
                  <a:lnTo>
                    <a:pt x="927" y="5853"/>
                  </a:lnTo>
                  <a:lnTo>
                    <a:pt x="969" y="5825"/>
                  </a:lnTo>
                  <a:lnTo>
                    <a:pt x="1013" y="5798"/>
                  </a:lnTo>
                  <a:lnTo>
                    <a:pt x="1056" y="5773"/>
                  </a:lnTo>
                  <a:lnTo>
                    <a:pt x="1101" y="5748"/>
                  </a:lnTo>
                  <a:lnTo>
                    <a:pt x="1147" y="5724"/>
                  </a:lnTo>
                  <a:lnTo>
                    <a:pt x="1192" y="5701"/>
                  </a:lnTo>
                  <a:lnTo>
                    <a:pt x="1239" y="5679"/>
                  </a:lnTo>
                  <a:lnTo>
                    <a:pt x="1287" y="5657"/>
                  </a:lnTo>
                  <a:lnTo>
                    <a:pt x="1335" y="5638"/>
                  </a:lnTo>
                  <a:lnTo>
                    <a:pt x="1384" y="5619"/>
                  </a:lnTo>
                  <a:lnTo>
                    <a:pt x="1433" y="5602"/>
                  </a:lnTo>
                  <a:lnTo>
                    <a:pt x="1483" y="5585"/>
                  </a:lnTo>
                  <a:lnTo>
                    <a:pt x="1533" y="5571"/>
                  </a:lnTo>
                  <a:lnTo>
                    <a:pt x="1584" y="5557"/>
                  </a:lnTo>
                  <a:lnTo>
                    <a:pt x="1634" y="5544"/>
                  </a:lnTo>
                  <a:lnTo>
                    <a:pt x="1686" y="5534"/>
                  </a:lnTo>
                  <a:lnTo>
                    <a:pt x="1736" y="5524"/>
                  </a:lnTo>
                  <a:lnTo>
                    <a:pt x="1789" y="5515"/>
                  </a:lnTo>
                  <a:lnTo>
                    <a:pt x="1842" y="5508"/>
                  </a:lnTo>
                  <a:lnTo>
                    <a:pt x="1894" y="5503"/>
                  </a:lnTo>
                  <a:lnTo>
                    <a:pt x="1948" y="5498"/>
                  </a:lnTo>
                  <a:lnTo>
                    <a:pt x="2001" y="5495"/>
                  </a:lnTo>
                  <a:lnTo>
                    <a:pt x="2055" y="5493"/>
                  </a:lnTo>
                  <a:lnTo>
                    <a:pt x="2110" y="5493"/>
                  </a:lnTo>
                  <a:lnTo>
                    <a:pt x="10590" y="5493"/>
                  </a:lnTo>
                  <a:lnTo>
                    <a:pt x="10644" y="5493"/>
                  </a:lnTo>
                  <a:lnTo>
                    <a:pt x="10698" y="5495"/>
                  </a:lnTo>
                  <a:lnTo>
                    <a:pt x="10752" y="5498"/>
                  </a:lnTo>
                  <a:lnTo>
                    <a:pt x="10806" y="5503"/>
                  </a:lnTo>
                  <a:lnTo>
                    <a:pt x="10858" y="5508"/>
                  </a:lnTo>
                  <a:lnTo>
                    <a:pt x="10911" y="5515"/>
                  </a:lnTo>
                  <a:lnTo>
                    <a:pt x="10962" y="5524"/>
                  </a:lnTo>
                  <a:lnTo>
                    <a:pt x="11015" y="5534"/>
                  </a:lnTo>
                  <a:lnTo>
                    <a:pt x="11065" y="5544"/>
                  </a:lnTo>
                  <a:lnTo>
                    <a:pt x="11117" y="5557"/>
                  </a:lnTo>
                  <a:lnTo>
                    <a:pt x="11168" y="5571"/>
                  </a:lnTo>
                  <a:lnTo>
                    <a:pt x="11218" y="5585"/>
                  </a:lnTo>
                  <a:lnTo>
                    <a:pt x="11268" y="5602"/>
                  </a:lnTo>
                  <a:lnTo>
                    <a:pt x="11316" y="5619"/>
                  </a:lnTo>
                  <a:lnTo>
                    <a:pt x="11366" y="5638"/>
                  </a:lnTo>
                  <a:lnTo>
                    <a:pt x="11414" y="5657"/>
                  </a:lnTo>
                  <a:lnTo>
                    <a:pt x="11462" y="5679"/>
                  </a:lnTo>
                  <a:lnTo>
                    <a:pt x="11509" y="5701"/>
                  </a:lnTo>
                  <a:lnTo>
                    <a:pt x="11556" y="5724"/>
                  </a:lnTo>
                  <a:lnTo>
                    <a:pt x="11602" y="5748"/>
                  </a:lnTo>
                  <a:lnTo>
                    <a:pt x="11646" y="5773"/>
                  </a:lnTo>
                  <a:lnTo>
                    <a:pt x="11690" y="5798"/>
                  </a:lnTo>
                  <a:lnTo>
                    <a:pt x="11734" y="5825"/>
                  </a:lnTo>
                  <a:lnTo>
                    <a:pt x="11776" y="5853"/>
                  </a:lnTo>
                  <a:lnTo>
                    <a:pt x="11818" y="5882"/>
                  </a:lnTo>
                  <a:lnTo>
                    <a:pt x="11858" y="5911"/>
                  </a:lnTo>
                  <a:lnTo>
                    <a:pt x="11899" y="5941"/>
                  </a:lnTo>
                  <a:lnTo>
                    <a:pt x="11938" y="5972"/>
                  </a:lnTo>
                  <a:lnTo>
                    <a:pt x="11976" y="6005"/>
                  </a:lnTo>
                  <a:lnTo>
                    <a:pt x="12014" y="6038"/>
                  </a:lnTo>
                  <a:lnTo>
                    <a:pt x="12051" y="6072"/>
                  </a:lnTo>
                  <a:lnTo>
                    <a:pt x="12087" y="6107"/>
                  </a:lnTo>
                  <a:lnTo>
                    <a:pt x="12122" y="6144"/>
                  </a:lnTo>
                  <a:lnTo>
                    <a:pt x="12156" y="6180"/>
                  </a:lnTo>
                  <a:lnTo>
                    <a:pt x="12190" y="6218"/>
                  </a:lnTo>
                  <a:lnTo>
                    <a:pt x="12222" y="6256"/>
                  </a:lnTo>
                  <a:lnTo>
                    <a:pt x="12254" y="6295"/>
                  </a:lnTo>
                  <a:lnTo>
                    <a:pt x="12284" y="6336"/>
                  </a:lnTo>
                  <a:lnTo>
                    <a:pt x="12314" y="6377"/>
                  </a:lnTo>
                  <a:lnTo>
                    <a:pt x="12343" y="6418"/>
                  </a:lnTo>
                  <a:lnTo>
                    <a:pt x="12371" y="6460"/>
                  </a:lnTo>
                  <a:lnTo>
                    <a:pt x="12398" y="6503"/>
                  </a:lnTo>
                  <a:lnTo>
                    <a:pt x="12423" y="6546"/>
                  </a:lnTo>
                  <a:lnTo>
                    <a:pt x="12448" y="6591"/>
                  </a:lnTo>
                  <a:lnTo>
                    <a:pt x="12472" y="6637"/>
                  </a:lnTo>
                  <a:lnTo>
                    <a:pt x="12496" y="6682"/>
                  </a:lnTo>
                  <a:lnTo>
                    <a:pt x="12517" y="6730"/>
                  </a:lnTo>
                  <a:lnTo>
                    <a:pt x="12539" y="6777"/>
                  </a:lnTo>
                  <a:lnTo>
                    <a:pt x="12560" y="6825"/>
                  </a:lnTo>
                  <a:lnTo>
                    <a:pt x="12578" y="6874"/>
                  </a:lnTo>
                  <a:lnTo>
                    <a:pt x="12596" y="6923"/>
                  </a:lnTo>
                  <a:lnTo>
                    <a:pt x="12612" y="6971"/>
                  </a:lnTo>
                  <a:lnTo>
                    <a:pt x="12627" y="7022"/>
                  </a:lnTo>
                  <a:lnTo>
                    <a:pt x="12640" y="7072"/>
                  </a:lnTo>
                  <a:lnTo>
                    <a:pt x="12652" y="7123"/>
                  </a:lnTo>
                  <a:lnTo>
                    <a:pt x="12664" y="7174"/>
                  </a:lnTo>
                  <a:lnTo>
                    <a:pt x="12673" y="7226"/>
                  </a:lnTo>
                  <a:lnTo>
                    <a:pt x="12681" y="7277"/>
                  </a:lnTo>
                  <a:lnTo>
                    <a:pt x="12689" y="7330"/>
                  </a:lnTo>
                  <a:lnTo>
                    <a:pt x="12695" y="7383"/>
                  </a:lnTo>
                  <a:lnTo>
                    <a:pt x="12699" y="7436"/>
                  </a:lnTo>
                  <a:lnTo>
                    <a:pt x="12702" y="7489"/>
                  </a:lnTo>
                  <a:lnTo>
                    <a:pt x="12704" y="7544"/>
                  </a:lnTo>
                  <a:lnTo>
                    <a:pt x="12705" y="7598"/>
                  </a:lnTo>
                  <a:lnTo>
                    <a:pt x="12705" y="8441"/>
                  </a:lnTo>
                  <a:lnTo>
                    <a:pt x="2954" y="8441"/>
                  </a:lnTo>
                  <a:lnTo>
                    <a:pt x="2954" y="9703"/>
                  </a:lnTo>
                  <a:lnTo>
                    <a:pt x="12705" y="9703"/>
                  </a:lnTo>
                  <a:lnTo>
                    <a:pt x="12705" y="14359"/>
                  </a:lnTo>
                  <a:lnTo>
                    <a:pt x="12704" y="14413"/>
                  </a:lnTo>
                  <a:lnTo>
                    <a:pt x="12702" y="14467"/>
                  </a:lnTo>
                  <a:lnTo>
                    <a:pt x="12699" y="14520"/>
                  </a:lnTo>
                  <a:lnTo>
                    <a:pt x="12695" y="14574"/>
                  </a:lnTo>
                  <a:lnTo>
                    <a:pt x="12689" y="14626"/>
                  </a:lnTo>
                  <a:lnTo>
                    <a:pt x="12681" y="14679"/>
                  </a:lnTo>
                  <a:lnTo>
                    <a:pt x="12673" y="14730"/>
                  </a:lnTo>
                  <a:lnTo>
                    <a:pt x="12664" y="14782"/>
                  </a:lnTo>
                  <a:lnTo>
                    <a:pt x="12652" y="14833"/>
                  </a:lnTo>
                  <a:lnTo>
                    <a:pt x="12640" y="14883"/>
                  </a:lnTo>
                  <a:lnTo>
                    <a:pt x="12627" y="14934"/>
                  </a:lnTo>
                  <a:lnTo>
                    <a:pt x="12612" y="14984"/>
                  </a:lnTo>
                  <a:lnTo>
                    <a:pt x="12596" y="15034"/>
                  </a:lnTo>
                  <a:lnTo>
                    <a:pt x="12578" y="15082"/>
                  </a:lnTo>
                  <a:lnTo>
                    <a:pt x="12560" y="15131"/>
                  </a:lnTo>
                  <a:lnTo>
                    <a:pt x="12539" y="15179"/>
                  </a:lnTo>
                  <a:lnTo>
                    <a:pt x="12517" y="15227"/>
                  </a:lnTo>
                  <a:lnTo>
                    <a:pt x="12496" y="15274"/>
                  </a:lnTo>
                  <a:lnTo>
                    <a:pt x="12472" y="15320"/>
                  </a:lnTo>
                  <a:lnTo>
                    <a:pt x="12448" y="15365"/>
                  </a:lnTo>
                  <a:lnTo>
                    <a:pt x="12423" y="15410"/>
                  </a:lnTo>
                  <a:lnTo>
                    <a:pt x="12398" y="15454"/>
                  </a:lnTo>
                  <a:lnTo>
                    <a:pt x="12371" y="15497"/>
                  </a:lnTo>
                  <a:lnTo>
                    <a:pt x="12343" y="15539"/>
                  </a:lnTo>
                  <a:lnTo>
                    <a:pt x="12314" y="15580"/>
                  </a:lnTo>
                  <a:lnTo>
                    <a:pt x="12284" y="15621"/>
                  </a:lnTo>
                  <a:lnTo>
                    <a:pt x="12254" y="15660"/>
                  </a:lnTo>
                  <a:lnTo>
                    <a:pt x="12222" y="15699"/>
                  </a:lnTo>
                  <a:lnTo>
                    <a:pt x="12190" y="15739"/>
                  </a:lnTo>
                  <a:lnTo>
                    <a:pt x="12156" y="15776"/>
                  </a:lnTo>
                  <a:lnTo>
                    <a:pt x="12122" y="15813"/>
                  </a:lnTo>
                  <a:lnTo>
                    <a:pt x="12087" y="15849"/>
                  </a:lnTo>
                  <a:lnTo>
                    <a:pt x="12051" y="15884"/>
                  </a:lnTo>
                  <a:lnTo>
                    <a:pt x="12014" y="15919"/>
                  </a:lnTo>
                  <a:lnTo>
                    <a:pt x="11976" y="15952"/>
                  </a:lnTo>
                  <a:lnTo>
                    <a:pt x="11938" y="15983"/>
                  </a:lnTo>
                  <a:lnTo>
                    <a:pt x="11899" y="16015"/>
                  </a:lnTo>
                  <a:lnTo>
                    <a:pt x="11858" y="16046"/>
                  </a:lnTo>
                  <a:lnTo>
                    <a:pt x="11818" y="16075"/>
                  </a:lnTo>
                  <a:lnTo>
                    <a:pt x="11776" y="16104"/>
                  </a:lnTo>
                  <a:lnTo>
                    <a:pt x="11734" y="16132"/>
                  </a:lnTo>
                  <a:lnTo>
                    <a:pt x="11690" y="16158"/>
                  </a:lnTo>
                  <a:lnTo>
                    <a:pt x="11646" y="16184"/>
                  </a:lnTo>
                  <a:lnTo>
                    <a:pt x="11602" y="16209"/>
                  </a:lnTo>
                  <a:lnTo>
                    <a:pt x="11556" y="16232"/>
                  </a:lnTo>
                  <a:lnTo>
                    <a:pt x="11509" y="16256"/>
                  </a:lnTo>
                  <a:lnTo>
                    <a:pt x="11462" y="16278"/>
                  </a:lnTo>
                  <a:lnTo>
                    <a:pt x="11414" y="16298"/>
                  </a:lnTo>
                  <a:lnTo>
                    <a:pt x="11366" y="16319"/>
                  </a:lnTo>
                  <a:lnTo>
                    <a:pt x="11316" y="16337"/>
                  </a:lnTo>
                  <a:lnTo>
                    <a:pt x="11268" y="16355"/>
                  </a:lnTo>
                  <a:lnTo>
                    <a:pt x="11218" y="16371"/>
                  </a:lnTo>
                  <a:lnTo>
                    <a:pt x="11168" y="16387"/>
                  </a:lnTo>
                  <a:lnTo>
                    <a:pt x="11117" y="16400"/>
                  </a:lnTo>
                  <a:lnTo>
                    <a:pt x="11065" y="16413"/>
                  </a:lnTo>
                  <a:lnTo>
                    <a:pt x="11015" y="16423"/>
                  </a:lnTo>
                  <a:lnTo>
                    <a:pt x="10962" y="16433"/>
                  </a:lnTo>
                  <a:lnTo>
                    <a:pt x="10911" y="16441"/>
                  </a:lnTo>
                  <a:lnTo>
                    <a:pt x="10858" y="16449"/>
                  </a:lnTo>
                  <a:lnTo>
                    <a:pt x="10806" y="16454"/>
                  </a:lnTo>
                  <a:lnTo>
                    <a:pt x="10752" y="16459"/>
                  </a:lnTo>
                  <a:lnTo>
                    <a:pt x="10698" y="16462"/>
                  </a:lnTo>
                  <a:lnTo>
                    <a:pt x="10644" y="16463"/>
                  </a:lnTo>
                  <a:lnTo>
                    <a:pt x="10590" y="16464"/>
                  </a:lnTo>
                  <a:lnTo>
                    <a:pt x="2110" y="1646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parkasse Head"/>
                <a:cs typeface="Sparkasse Head"/>
              </a:endParaRPr>
            </a:p>
          </p:txBody>
        </p:sp>
      </p:grpSp>
      <p:pic>
        <p:nvPicPr>
          <p:cNvPr id="9" name="Bild 8"/>
          <p:cNvPicPr preferRelativeResize="0"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043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schlusschart SP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ierung 25"/>
          <p:cNvGrpSpPr/>
          <p:nvPr userDrawn="1"/>
        </p:nvGrpSpPr>
        <p:grpSpPr>
          <a:xfrm>
            <a:off x="370684" y="4741051"/>
            <a:ext cx="2609849" cy="379044"/>
            <a:chOff x="387351" y="4741051"/>
            <a:chExt cx="2609849" cy="379044"/>
          </a:xfrm>
        </p:grpSpPr>
        <p:sp>
          <p:nvSpPr>
            <p:cNvPr id="10" name="Text Box 26"/>
            <p:cNvSpPr txBox="1">
              <a:spLocks noChangeArrowheads="1"/>
            </p:cNvSpPr>
            <p:nvPr userDrawn="1"/>
          </p:nvSpPr>
          <p:spPr bwMode="auto">
            <a:xfrm>
              <a:off x="492844" y="4750763"/>
              <a:ext cx="250435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683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9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parkasse Rg"/>
                  <a:cs typeface="Sparkasse Rg"/>
                </a:rPr>
                <a:t>Sparkasse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9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parkasse Rg"/>
                  <a:cs typeface="Sparkasse Rg"/>
                </a:rPr>
                <a:t>Lüneburg</a:t>
              </a:r>
            </a:p>
          </p:txBody>
        </p:sp>
        <p:sp>
          <p:nvSpPr>
            <p:cNvPr id="14" name="Freeform 27"/>
            <p:cNvSpPr>
              <a:spLocks noChangeAspect="1" noEditPoints="1"/>
            </p:cNvSpPr>
            <p:nvPr userDrawn="1"/>
          </p:nvSpPr>
          <p:spPr bwMode="auto">
            <a:xfrm>
              <a:off x="387351" y="4741051"/>
              <a:ext cx="129159" cy="168021"/>
            </a:xfrm>
            <a:custGeom>
              <a:avLst/>
              <a:gdLst>
                <a:gd name="T0" fmla="*/ 4267 w 12705"/>
                <a:gd name="T1" fmla="*/ 1682 h 16464"/>
                <a:gd name="T2" fmla="*/ 4412 w 12705"/>
                <a:gd name="T3" fmla="*/ 1238 h 16464"/>
                <a:gd name="T4" fmla="*/ 4646 w 12705"/>
                <a:gd name="T5" fmla="*/ 844 h 16464"/>
                <a:gd name="T6" fmla="*/ 4957 w 12705"/>
                <a:gd name="T7" fmla="*/ 513 h 16464"/>
                <a:gd name="T8" fmla="*/ 5334 w 12705"/>
                <a:gd name="T9" fmla="*/ 255 h 16464"/>
                <a:gd name="T10" fmla="*/ 5768 w 12705"/>
                <a:gd name="T11" fmla="*/ 78 h 16464"/>
                <a:gd name="T12" fmla="*/ 6238 w 12705"/>
                <a:gd name="T13" fmla="*/ 3 h 16464"/>
                <a:gd name="T14" fmla="*/ 6720 w 12705"/>
                <a:gd name="T15" fmla="*/ 32 h 16464"/>
                <a:gd name="T16" fmla="*/ 7171 w 12705"/>
                <a:gd name="T17" fmla="*/ 166 h 16464"/>
                <a:gd name="T18" fmla="*/ 7571 w 12705"/>
                <a:gd name="T19" fmla="*/ 389 h 16464"/>
                <a:gd name="T20" fmla="*/ 7909 w 12705"/>
                <a:gd name="T21" fmla="*/ 688 h 16464"/>
                <a:gd name="T22" fmla="*/ 8176 w 12705"/>
                <a:gd name="T23" fmla="*/ 1056 h 16464"/>
                <a:gd name="T24" fmla="*/ 8364 w 12705"/>
                <a:gd name="T25" fmla="*/ 1481 h 16464"/>
                <a:gd name="T26" fmla="*/ 8451 w 12705"/>
                <a:gd name="T27" fmla="*/ 1944 h 16464"/>
                <a:gd name="T28" fmla="*/ 8434 w 12705"/>
                <a:gd name="T29" fmla="*/ 2426 h 16464"/>
                <a:gd name="T30" fmla="*/ 8311 w 12705"/>
                <a:gd name="T31" fmla="*/ 2880 h 16464"/>
                <a:gd name="T32" fmla="*/ 8096 w 12705"/>
                <a:gd name="T33" fmla="*/ 3287 h 16464"/>
                <a:gd name="T34" fmla="*/ 7804 w 12705"/>
                <a:gd name="T35" fmla="*/ 3631 h 16464"/>
                <a:gd name="T36" fmla="*/ 7444 w 12705"/>
                <a:gd name="T37" fmla="*/ 3906 h 16464"/>
                <a:gd name="T38" fmla="*/ 7023 w 12705"/>
                <a:gd name="T39" fmla="*/ 4104 h 16464"/>
                <a:gd name="T40" fmla="*/ 6562 w 12705"/>
                <a:gd name="T41" fmla="*/ 4202 h 16464"/>
                <a:gd name="T42" fmla="*/ 6078 w 12705"/>
                <a:gd name="T43" fmla="*/ 4197 h 16464"/>
                <a:gd name="T44" fmla="*/ 5619 w 12705"/>
                <a:gd name="T45" fmla="*/ 4086 h 16464"/>
                <a:gd name="T46" fmla="*/ 5201 w 12705"/>
                <a:gd name="T47" fmla="*/ 3879 h 16464"/>
                <a:gd name="T48" fmla="*/ 4845 w 12705"/>
                <a:gd name="T49" fmla="*/ 3596 h 16464"/>
                <a:gd name="T50" fmla="*/ 4560 w 12705"/>
                <a:gd name="T51" fmla="*/ 3244 h 16464"/>
                <a:gd name="T52" fmla="*/ 4353 w 12705"/>
                <a:gd name="T53" fmla="*/ 2831 h 16464"/>
                <a:gd name="T54" fmla="*/ 4241 w 12705"/>
                <a:gd name="T55" fmla="*/ 2374 h 16464"/>
                <a:gd name="T56" fmla="*/ 1948 w 12705"/>
                <a:gd name="T57" fmla="*/ 16459 h 16464"/>
                <a:gd name="T58" fmla="*/ 1483 w 12705"/>
                <a:gd name="T59" fmla="*/ 16371 h 16464"/>
                <a:gd name="T60" fmla="*/ 1056 w 12705"/>
                <a:gd name="T61" fmla="*/ 16184 h 16464"/>
                <a:gd name="T62" fmla="*/ 690 w 12705"/>
                <a:gd name="T63" fmla="*/ 15919 h 16464"/>
                <a:gd name="T64" fmla="*/ 390 w 12705"/>
                <a:gd name="T65" fmla="*/ 15580 h 16464"/>
                <a:gd name="T66" fmla="*/ 166 w 12705"/>
                <a:gd name="T67" fmla="*/ 15179 h 16464"/>
                <a:gd name="T68" fmla="*/ 31 w 12705"/>
                <a:gd name="T69" fmla="*/ 14730 h 16464"/>
                <a:gd name="T70" fmla="*/ 9729 w 12705"/>
                <a:gd name="T71" fmla="*/ 13516 h 16464"/>
                <a:gd name="T72" fmla="*/ 23 w 12705"/>
                <a:gd name="T73" fmla="*/ 7277 h 16464"/>
                <a:gd name="T74" fmla="*/ 145 w 12705"/>
                <a:gd name="T75" fmla="*/ 6825 h 16464"/>
                <a:gd name="T76" fmla="*/ 361 w 12705"/>
                <a:gd name="T77" fmla="*/ 6418 h 16464"/>
                <a:gd name="T78" fmla="*/ 653 w 12705"/>
                <a:gd name="T79" fmla="*/ 6072 h 16464"/>
                <a:gd name="T80" fmla="*/ 1013 w 12705"/>
                <a:gd name="T81" fmla="*/ 5798 h 16464"/>
                <a:gd name="T82" fmla="*/ 1433 w 12705"/>
                <a:gd name="T83" fmla="*/ 5602 h 16464"/>
                <a:gd name="T84" fmla="*/ 1894 w 12705"/>
                <a:gd name="T85" fmla="*/ 5503 h 16464"/>
                <a:gd name="T86" fmla="*/ 10806 w 12705"/>
                <a:gd name="T87" fmla="*/ 5503 h 16464"/>
                <a:gd name="T88" fmla="*/ 11268 w 12705"/>
                <a:gd name="T89" fmla="*/ 5602 h 16464"/>
                <a:gd name="T90" fmla="*/ 11690 w 12705"/>
                <a:gd name="T91" fmla="*/ 5798 h 16464"/>
                <a:gd name="T92" fmla="*/ 12051 w 12705"/>
                <a:gd name="T93" fmla="*/ 6072 h 16464"/>
                <a:gd name="T94" fmla="*/ 12343 w 12705"/>
                <a:gd name="T95" fmla="*/ 6418 h 16464"/>
                <a:gd name="T96" fmla="*/ 12560 w 12705"/>
                <a:gd name="T97" fmla="*/ 6825 h 16464"/>
                <a:gd name="T98" fmla="*/ 12681 w 12705"/>
                <a:gd name="T99" fmla="*/ 7277 h 16464"/>
                <a:gd name="T100" fmla="*/ 2954 w 12705"/>
                <a:gd name="T101" fmla="*/ 9703 h 16464"/>
                <a:gd name="T102" fmla="*/ 12673 w 12705"/>
                <a:gd name="T103" fmla="*/ 14730 h 16464"/>
                <a:gd name="T104" fmla="*/ 12539 w 12705"/>
                <a:gd name="T105" fmla="*/ 15179 h 16464"/>
                <a:gd name="T106" fmla="*/ 12314 w 12705"/>
                <a:gd name="T107" fmla="*/ 15580 h 16464"/>
                <a:gd name="T108" fmla="*/ 12014 w 12705"/>
                <a:gd name="T109" fmla="*/ 15919 h 16464"/>
                <a:gd name="T110" fmla="*/ 11646 w 12705"/>
                <a:gd name="T111" fmla="*/ 16184 h 16464"/>
                <a:gd name="T112" fmla="*/ 11218 w 12705"/>
                <a:gd name="T113" fmla="*/ 16371 h 16464"/>
                <a:gd name="T114" fmla="*/ 10752 w 12705"/>
                <a:gd name="T115" fmla="*/ 16459 h 16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705" h="16464">
                  <a:moveTo>
                    <a:pt x="4226" y="2105"/>
                  </a:moveTo>
                  <a:lnTo>
                    <a:pt x="4226" y="2052"/>
                  </a:lnTo>
                  <a:lnTo>
                    <a:pt x="4228" y="1997"/>
                  </a:lnTo>
                  <a:lnTo>
                    <a:pt x="4231" y="1944"/>
                  </a:lnTo>
                  <a:lnTo>
                    <a:pt x="4236" y="1890"/>
                  </a:lnTo>
                  <a:lnTo>
                    <a:pt x="4241" y="1838"/>
                  </a:lnTo>
                  <a:lnTo>
                    <a:pt x="4248" y="1786"/>
                  </a:lnTo>
                  <a:lnTo>
                    <a:pt x="4258" y="1734"/>
                  </a:lnTo>
                  <a:lnTo>
                    <a:pt x="4267" y="1682"/>
                  </a:lnTo>
                  <a:lnTo>
                    <a:pt x="4278" y="1631"/>
                  </a:lnTo>
                  <a:lnTo>
                    <a:pt x="4291" y="1581"/>
                  </a:lnTo>
                  <a:lnTo>
                    <a:pt x="4304" y="1531"/>
                  </a:lnTo>
                  <a:lnTo>
                    <a:pt x="4320" y="1481"/>
                  </a:lnTo>
                  <a:lnTo>
                    <a:pt x="4335" y="1431"/>
                  </a:lnTo>
                  <a:lnTo>
                    <a:pt x="4353" y="1382"/>
                  </a:lnTo>
                  <a:lnTo>
                    <a:pt x="4371" y="1334"/>
                  </a:lnTo>
                  <a:lnTo>
                    <a:pt x="4392" y="1285"/>
                  </a:lnTo>
                  <a:lnTo>
                    <a:pt x="4412" y="1238"/>
                  </a:lnTo>
                  <a:lnTo>
                    <a:pt x="4435" y="1191"/>
                  </a:lnTo>
                  <a:lnTo>
                    <a:pt x="4458" y="1145"/>
                  </a:lnTo>
                  <a:lnTo>
                    <a:pt x="4482" y="1100"/>
                  </a:lnTo>
                  <a:lnTo>
                    <a:pt x="4507" y="1056"/>
                  </a:lnTo>
                  <a:lnTo>
                    <a:pt x="4533" y="1012"/>
                  </a:lnTo>
                  <a:lnTo>
                    <a:pt x="4560" y="968"/>
                  </a:lnTo>
                  <a:lnTo>
                    <a:pt x="4588" y="926"/>
                  </a:lnTo>
                  <a:lnTo>
                    <a:pt x="4617" y="885"/>
                  </a:lnTo>
                  <a:lnTo>
                    <a:pt x="4646" y="844"/>
                  </a:lnTo>
                  <a:lnTo>
                    <a:pt x="4677" y="805"/>
                  </a:lnTo>
                  <a:lnTo>
                    <a:pt x="4709" y="765"/>
                  </a:lnTo>
                  <a:lnTo>
                    <a:pt x="4741" y="726"/>
                  </a:lnTo>
                  <a:lnTo>
                    <a:pt x="4775" y="688"/>
                  </a:lnTo>
                  <a:lnTo>
                    <a:pt x="4809" y="651"/>
                  </a:lnTo>
                  <a:lnTo>
                    <a:pt x="4845" y="615"/>
                  </a:lnTo>
                  <a:lnTo>
                    <a:pt x="4882" y="580"/>
                  </a:lnTo>
                  <a:lnTo>
                    <a:pt x="4919" y="546"/>
                  </a:lnTo>
                  <a:lnTo>
                    <a:pt x="4957" y="513"/>
                  </a:lnTo>
                  <a:lnTo>
                    <a:pt x="4996" y="481"/>
                  </a:lnTo>
                  <a:lnTo>
                    <a:pt x="5035" y="450"/>
                  </a:lnTo>
                  <a:lnTo>
                    <a:pt x="5076" y="419"/>
                  </a:lnTo>
                  <a:lnTo>
                    <a:pt x="5117" y="389"/>
                  </a:lnTo>
                  <a:lnTo>
                    <a:pt x="5159" y="360"/>
                  </a:lnTo>
                  <a:lnTo>
                    <a:pt x="5201" y="333"/>
                  </a:lnTo>
                  <a:lnTo>
                    <a:pt x="5245" y="307"/>
                  </a:lnTo>
                  <a:lnTo>
                    <a:pt x="5289" y="281"/>
                  </a:lnTo>
                  <a:lnTo>
                    <a:pt x="5334" y="255"/>
                  </a:lnTo>
                  <a:lnTo>
                    <a:pt x="5380" y="232"/>
                  </a:lnTo>
                  <a:lnTo>
                    <a:pt x="5426" y="209"/>
                  </a:lnTo>
                  <a:lnTo>
                    <a:pt x="5473" y="186"/>
                  </a:lnTo>
                  <a:lnTo>
                    <a:pt x="5522" y="166"/>
                  </a:lnTo>
                  <a:lnTo>
                    <a:pt x="5570" y="145"/>
                  </a:lnTo>
                  <a:lnTo>
                    <a:pt x="5619" y="127"/>
                  </a:lnTo>
                  <a:lnTo>
                    <a:pt x="5668" y="109"/>
                  </a:lnTo>
                  <a:lnTo>
                    <a:pt x="5718" y="93"/>
                  </a:lnTo>
                  <a:lnTo>
                    <a:pt x="5768" y="78"/>
                  </a:lnTo>
                  <a:lnTo>
                    <a:pt x="5819" y="65"/>
                  </a:lnTo>
                  <a:lnTo>
                    <a:pt x="5869" y="52"/>
                  </a:lnTo>
                  <a:lnTo>
                    <a:pt x="5921" y="41"/>
                  </a:lnTo>
                  <a:lnTo>
                    <a:pt x="5973" y="32"/>
                  </a:lnTo>
                  <a:lnTo>
                    <a:pt x="6025" y="24"/>
                  </a:lnTo>
                  <a:lnTo>
                    <a:pt x="6078" y="16"/>
                  </a:lnTo>
                  <a:lnTo>
                    <a:pt x="6130" y="10"/>
                  </a:lnTo>
                  <a:lnTo>
                    <a:pt x="6184" y="6"/>
                  </a:lnTo>
                  <a:lnTo>
                    <a:pt x="6238" y="3"/>
                  </a:lnTo>
                  <a:lnTo>
                    <a:pt x="6291" y="1"/>
                  </a:lnTo>
                  <a:lnTo>
                    <a:pt x="6346" y="0"/>
                  </a:lnTo>
                  <a:lnTo>
                    <a:pt x="6400" y="1"/>
                  </a:lnTo>
                  <a:lnTo>
                    <a:pt x="6455" y="3"/>
                  </a:lnTo>
                  <a:lnTo>
                    <a:pt x="6509" y="6"/>
                  </a:lnTo>
                  <a:lnTo>
                    <a:pt x="6562" y="10"/>
                  </a:lnTo>
                  <a:lnTo>
                    <a:pt x="6615" y="16"/>
                  </a:lnTo>
                  <a:lnTo>
                    <a:pt x="6668" y="24"/>
                  </a:lnTo>
                  <a:lnTo>
                    <a:pt x="6720" y="32"/>
                  </a:lnTo>
                  <a:lnTo>
                    <a:pt x="6772" y="41"/>
                  </a:lnTo>
                  <a:lnTo>
                    <a:pt x="6823" y="52"/>
                  </a:lnTo>
                  <a:lnTo>
                    <a:pt x="6874" y="65"/>
                  </a:lnTo>
                  <a:lnTo>
                    <a:pt x="6924" y="78"/>
                  </a:lnTo>
                  <a:lnTo>
                    <a:pt x="6974" y="93"/>
                  </a:lnTo>
                  <a:lnTo>
                    <a:pt x="7023" y="109"/>
                  </a:lnTo>
                  <a:lnTo>
                    <a:pt x="7073" y="127"/>
                  </a:lnTo>
                  <a:lnTo>
                    <a:pt x="7122" y="145"/>
                  </a:lnTo>
                  <a:lnTo>
                    <a:pt x="7171" y="166"/>
                  </a:lnTo>
                  <a:lnTo>
                    <a:pt x="7218" y="186"/>
                  </a:lnTo>
                  <a:lnTo>
                    <a:pt x="7265" y="209"/>
                  </a:lnTo>
                  <a:lnTo>
                    <a:pt x="7311" y="232"/>
                  </a:lnTo>
                  <a:lnTo>
                    <a:pt x="7356" y="255"/>
                  </a:lnTo>
                  <a:lnTo>
                    <a:pt x="7401" y="281"/>
                  </a:lnTo>
                  <a:lnTo>
                    <a:pt x="7444" y="307"/>
                  </a:lnTo>
                  <a:lnTo>
                    <a:pt x="7487" y="333"/>
                  </a:lnTo>
                  <a:lnTo>
                    <a:pt x="7530" y="360"/>
                  </a:lnTo>
                  <a:lnTo>
                    <a:pt x="7571" y="389"/>
                  </a:lnTo>
                  <a:lnTo>
                    <a:pt x="7612" y="419"/>
                  </a:lnTo>
                  <a:lnTo>
                    <a:pt x="7651" y="450"/>
                  </a:lnTo>
                  <a:lnTo>
                    <a:pt x="7690" y="481"/>
                  </a:lnTo>
                  <a:lnTo>
                    <a:pt x="7730" y="513"/>
                  </a:lnTo>
                  <a:lnTo>
                    <a:pt x="7767" y="546"/>
                  </a:lnTo>
                  <a:lnTo>
                    <a:pt x="7804" y="580"/>
                  </a:lnTo>
                  <a:lnTo>
                    <a:pt x="7840" y="615"/>
                  </a:lnTo>
                  <a:lnTo>
                    <a:pt x="7875" y="651"/>
                  </a:lnTo>
                  <a:lnTo>
                    <a:pt x="7909" y="688"/>
                  </a:lnTo>
                  <a:lnTo>
                    <a:pt x="7943" y="726"/>
                  </a:lnTo>
                  <a:lnTo>
                    <a:pt x="7975" y="765"/>
                  </a:lnTo>
                  <a:lnTo>
                    <a:pt x="8007" y="805"/>
                  </a:lnTo>
                  <a:lnTo>
                    <a:pt x="8037" y="844"/>
                  </a:lnTo>
                  <a:lnTo>
                    <a:pt x="8067" y="885"/>
                  </a:lnTo>
                  <a:lnTo>
                    <a:pt x="8096" y="926"/>
                  </a:lnTo>
                  <a:lnTo>
                    <a:pt x="8124" y="968"/>
                  </a:lnTo>
                  <a:lnTo>
                    <a:pt x="8150" y="1012"/>
                  </a:lnTo>
                  <a:lnTo>
                    <a:pt x="8176" y="1056"/>
                  </a:lnTo>
                  <a:lnTo>
                    <a:pt x="8201" y="1100"/>
                  </a:lnTo>
                  <a:lnTo>
                    <a:pt x="8225" y="1145"/>
                  </a:lnTo>
                  <a:lnTo>
                    <a:pt x="8248" y="1191"/>
                  </a:lnTo>
                  <a:lnTo>
                    <a:pt x="8270" y="1238"/>
                  </a:lnTo>
                  <a:lnTo>
                    <a:pt x="8292" y="1285"/>
                  </a:lnTo>
                  <a:lnTo>
                    <a:pt x="8311" y="1334"/>
                  </a:lnTo>
                  <a:lnTo>
                    <a:pt x="8330" y="1382"/>
                  </a:lnTo>
                  <a:lnTo>
                    <a:pt x="8347" y="1431"/>
                  </a:lnTo>
                  <a:lnTo>
                    <a:pt x="8364" y="1481"/>
                  </a:lnTo>
                  <a:lnTo>
                    <a:pt x="8378" y="1531"/>
                  </a:lnTo>
                  <a:lnTo>
                    <a:pt x="8393" y="1581"/>
                  </a:lnTo>
                  <a:lnTo>
                    <a:pt x="8405" y="1631"/>
                  </a:lnTo>
                  <a:lnTo>
                    <a:pt x="8415" y="1682"/>
                  </a:lnTo>
                  <a:lnTo>
                    <a:pt x="8426" y="1734"/>
                  </a:lnTo>
                  <a:lnTo>
                    <a:pt x="8434" y="1786"/>
                  </a:lnTo>
                  <a:lnTo>
                    <a:pt x="8441" y="1838"/>
                  </a:lnTo>
                  <a:lnTo>
                    <a:pt x="8447" y="1890"/>
                  </a:lnTo>
                  <a:lnTo>
                    <a:pt x="8451" y="1944"/>
                  </a:lnTo>
                  <a:lnTo>
                    <a:pt x="8456" y="1997"/>
                  </a:lnTo>
                  <a:lnTo>
                    <a:pt x="8458" y="2052"/>
                  </a:lnTo>
                  <a:lnTo>
                    <a:pt x="8458" y="2105"/>
                  </a:lnTo>
                  <a:lnTo>
                    <a:pt x="8458" y="2160"/>
                  </a:lnTo>
                  <a:lnTo>
                    <a:pt x="8456" y="2214"/>
                  </a:lnTo>
                  <a:lnTo>
                    <a:pt x="8451" y="2268"/>
                  </a:lnTo>
                  <a:lnTo>
                    <a:pt x="8447" y="2321"/>
                  </a:lnTo>
                  <a:lnTo>
                    <a:pt x="8441" y="2374"/>
                  </a:lnTo>
                  <a:lnTo>
                    <a:pt x="8434" y="2426"/>
                  </a:lnTo>
                  <a:lnTo>
                    <a:pt x="8426" y="2478"/>
                  </a:lnTo>
                  <a:lnTo>
                    <a:pt x="8415" y="2530"/>
                  </a:lnTo>
                  <a:lnTo>
                    <a:pt x="8405" y="2581"/>
                  </a:lnTo>
                  <a:lnTo>
                    <a:pt x="8393" y="2632"/>
                  </a:lnTo>
                  <a:lnTo>
                    <a:pt x="8378" y="2683"/>
                  </a:lnTo>
                  <a:lnTo>
                    <a:pt x="8364" y="2732"/>
                  </a:lnTo>
                  <a:lnTo>
                    <a:pt x="8347" y="2782"/>
                  </a:lnTo>
                  <a:lnTo>
                    <a:pt x="8330" y="2831"/>
                  </a:lnTo>
                  <a:lnTo>
                    <a:pt x="8311" y="2880"/>
                  </a:lnTo>
                  <a:lnTo>
                    <a:pt x="8292" y="2929"/>
                  </a:lnTo>
                  <a:lnTo>
                    <a:pt x="8270" y="2976"/>
                  </a:lnTo>
                  <a:lnTo>
                    <a:pt x="8248" y="3022"/>
                  </a:lnTo>
                  <a:lnTo>
                    <a:pt x="8225" y="3068"/>
                  </a:lnTo>
                  <a:lnTo>
                    <a:pt x="8201" y="3114"/>
                  </a:lnTo>
                  <a:lnTo>
                    <a:pt x="8176" y="3158"/>
                  </a:lnTo>
                  <a:lnTo>
                    <a:pt x="8150" y="3201"/>
                  </a:lnTo>
                  <a:lnTo>
                    <a:pt x="8124" y="3244"/>
                  </a:lnTo>
                  <a:lnTo>
                    <a:pt x="8096" y="3287"/>
                  </a:lnTo>
                  <a:lnTo>
                    <a:pt x="8067" y="3328"/>
                  </a:lnTo>
                  <a:lnTo>
                    <a:pt x="8037" y="3369"/>
                  </a:lnTo>
                  <a:lnTo>
                    <a:pt x="8007" y="3409"/>
                  </a:lnTo>
                  <a:lnTo>
                    <a:pt x="7975" y="3448"/>
                  </a:lnTo>
                  <a:lnTo>
                    <a:pt x="7943" y="3486"/>
                  </a:lnTo>
                  <a:lnTo>
                    <a:pt x="7909" y="3523"/>
                  </a:lnTo>
                  <a:lnTo>
                    <a:pt x="7875" y="3560"/>
                  </a:lnTo>
                  <a:lnTo>
                    <a:pt x="7840" y="3596"/>
                  </a:lnTo>
                  <a:lnTo>
                    <a:pt x="7804" y="3631"/>
                  </a:lnTo>
                  <a:lnTo>
                    <a:pt x="7767" y="3666"/>
                  </a:lnTo>
                  <a:lnTo>
                    <a:pt x="7730" y="3699"/>
                  </a:lnTo>
                  <a:lnTo>
                    <a:pt x="7690" y="3732"/>
                  </a:lnTo>
                  <a:lnTo>
                    <a:pt x="7651" y="3763"/>
                  </a:lnTo>
                  <a:lnTo>
                    <a:pt x="7612" y="3794"/>
                  </a:lnTo>
                  <a:lnTo>
                    <a:pt x="7571" y="3824"/>
                  </a:lnTo>
                  <a:lnTo>
                    <a:pt x="7530" y="3852"/>
                  </a:lnTo>
                  <a:lnTo>
                    <a:pt x="7487" y="3879"/>
                  </a:lnTo>
                  <a:lnTo>
                    <a:pt x="7444" y="3906"/>
                  </a:lnTo>
                  <a:lnTo>
                    <a:pt x="7401" y="3933"/>
                  </a:lnTo>
                  <a:lnTo>
                    <a:pt x="7356" y="3958"/>
                  </a:lnTo>
                  <a:lnTo>
                    <a:pt x="7311" y="3981"/>
                  </a:lnTo>
                  <a:lnTo>
                    <a:pt x="7265" y="4004"/>
                  </a:lnTo>
                  <a:lnTo>
                    <a:pt x="7218" y="4026"/>
                  </a:lnTo>
                  <a:lnTo>
                    <a:pt x="7171" y="4047"/>
                  </a:lnTo>
                  <a:lnTo>
                    <a:pt x="7122" y="4068"/>
                  </a:lnTo>
                  <a:lnTo>
                    <a:pt x="7073" y="4086"/>
                  </a:lnTo>
                  <a:lnTo>
                    <a:pt x="7023" y="4104"/>
                  </a:lnTo>
                  <a:lnTo>
                    <a:pt x="6974" y="4119"/>
                  </a:lnTo>
                  <a:lnTo>
                    <a:pt x="6924" y="4135"/>
                  </a:lnTo>
                  <a:lnTo>
                    <a:pt x="6874" y="4148"/>
                  </a:lnTo>
                  <a:lnTo>
                    <a:pt x="6823" y="4160"/>
                  </a:lnTo>
                  <a:lnTo>
                    <a:pt x="6772" y="4172"/>
                  </a:lnTo>
                  <a:lnTo>
                    <a:pt x="6720" y="4181"/>
                  </a:lnTo>
                  <a:lnTo>
                    <a:pt x="6668" y="4190"/>
                  </a:lnTo>
                  <a:lnTo>
                    <a:pt x="6615" y="4197"/>
                  </a:lnTo>
                  <a:lnTo>
                    <a:pt x="6562" y="4202"/>
                  </a:lnTo>
                  <a:lnTo>
                    <a:pt x="6509" y="4208"/>
                  </a:lnTo>
                  <a:lnTo>
                    <a:pt x="6455" y="4211"/>
                  </a:lnTo>
                  <a:lnTo>
                    <a:pt x="6400" y="4213"/>
                  </a:lnTo>
                  <a:lnTo>
                    <a:pt x="6346" y="4213"/>
                  </a:lnTo>
                  <a:lnTo>
                    <a:pt x="6291" y="4213"/>
                  </a:lnTo>
                  <a:lnTo>
                    <a:pt x="6238" y="4211"/>
                  </a:lnTo>
                  <a:lnTo>
                    <a:pt x="6184" y="4208"/>
                  </a:lnTo>
                  <a:lnTo>
                    <a:pt x="6130" y="4202"/>
                  </a:lnTo>
                  <a:lnTo>
                    <a:pt x="6078" y="4197"/>
                  </a:lnTo>
                  <a:lnTo>
                    <a:pt x="6025" y="4190"/>
                  </a:lnTo>
                  <a:lnTo>
                    <a:pt x="5973" y="4181"/>
                  </a:lnTo>
                  <a:lnTo>
                    <a:pt x="5921" y="4172"/>
                  </a:lnTo>
                  <a:lnTo>
                    <a:pt x="5869" y="4160"/>
                  </a:lnTo>
                  <a:lnTo>
                    <a:pt x="5819" y="4148"/>
                  </a:lnTo>
                  <a:lnTo>
                    <a:pt x="5768" y="4135"/>
                  </a:lnTo>
                  <a:lnTo>
                    <a:pt x="5718" y="4119"/>
                  </a:lnTo>
                  <a:lnTo>
                    <a:pt x="5668" y="4104"/>
                  </a:lnTo>
                  <a:lnTo>
                    <a:pt x="5619" y="4086"/>
                  </a:lnTo>
                  <a:lnTo>
                    <a:pt x="5570" y="4068"/>
                  </a:lnTo>
                  <a:lnTo>
                    <a:pt x="5522" y="4047"/>
                  </a:lnTo>
                  <a:lnTo>
                    <a:pt x="5473" y="4026"/>
                  </a:lnTo>
                  <a:lnTo>
                    <a:pt x="5426" y="4004"/>
                  </a:lnTo>
                  <a:lnTo>
                    <a:pt x="5380" y="3981"/>
                  </a:lnTo>
                  <a:lnTo>
                    <a:pt x="5334" y="3958"/>
                  </a:lnTo>
                  <a:lnTo>
                    <a:pt x="5289" y="3933"/>
                  </a:lnTo>
                  <a:lnTo>
                    <a:pt x="5245" y="3906"/>
                  </a:lnTo>
                  <a:lnTo>
                    <a:pt x="5201" y="3879"/>
                  </a:lnTo>
                  <a:lnTo>
                    <a:pt x="5159" y="3852"/>
                  </a:lnTo>
                  <a:lnTo>
                    <a:pt x="5117" y="3824"/>
                  </a:lnTo>
                  <a:lnTo>
                    <a:pt x="5076" y="3794"/>
                  </a:lnTo>
                  <a:lnTo>
                    <a:pt x="5035" y="3763"/>
                  </a:lnTo>
                  <a:lnTo>
                    <a:pt x="4996" y="3732"/>
                  </a:lnTo>
                  <a:lnTo>
                    <a:pt x="4957" y="3699"/>
                  </a:lnTo>
                  <a:lnTo>
                    <a:pt x="4919" y="3666"/>
                  </a:lnTo>
                  <a:lnTo>
                    <a:pt x="4882" y="3631"/>
                  </a:lnTo>
                  <a:lnTo>
                    <a:pt x="4845" y="3596"/>
                  </a:lnTo>
                  <a:lnTo>
                    <a:pt x="4809" y="3560"/>
                  </a:lnTo>
                  <a:lnTo>
                    <a:pt x="4775" y="3523"/>
                  </a:lnTo>
                  <a:lnTo>
                    <a:pt x="4741" y="3486"/>
                  </a:lnTo>
                  <a:lnTo>
                    <a:pt x="4709" y="3448"/>
                  </a:lnTo>
                  <a:lnTo>
                    <a:pt x="4677" y="3409"/>
                  </a:lnTo>
                  <a:lnTo>
                    <a:pt x="4646" y="3369"/>
                  </a:lnTo>
                  <a:lnTo>
                    <a:pt x="4617" y="3328"/>
                  </a:lnTo>
                  <a:lnTo>
                    <a:pt x="4588" y="3287"/>
                  </a:lnTo>
                  <a:lnTo>
                    <a:pt x="4560" y="3244"/>
                  </a:lnTo>
                  <a:lnTo>
                    <a:pt x="4533" y="3201"/>
                  </a:lnTo>
                  <a:lnTo>
                    <a:pt x="4507" y="3158"/>
                  </a:lnTo>
                  <a:lnTo>
                    <a:pt x="4482" y="3114"/>
                  </a:lnTo>
                  <a:lnTo>
                    <a:pt x="4458" y="3068"/>
                  </a:lnTo>
                  <a:lnTo>
                    <a:pt x="4435" y="3022"/>
                  </a:lnTo>
                  <a:lnTo>
                    <a:pt x="4412" y="2976"/>
                  </a:lnTo>
                  <a:lnTo>
                    <a:pt x="4392" y="2929"/>
                  </a:lnTo>
                  <a:lnTo>
                    <a:pt x="4371" y="2880"/>
                  </a:lnTo>
                  <a:lnTo>
                    <a:pt x="4353" y="2831"/>
                  </a:lnTo>
                  <a:lnTo>
                    <a:pt x="4335" y="2782"/>
                  </a:lnTo>
                  <a:lnTo>
                    <a:pt x="4320" y="2732"/>
                  </a:lnTo>
                  <a:lnTo>
                    <a:pt x="4304" y="2683"/>
                  </a:lnTo>
                  <a:lnTo>
                    <a:pt x="4291" y="2632"/>
                  </a:lnTo>
                  <a:lnTo>
                    <a:pt x="4278" y="2581"/>
                  </a:lnTo>
                  <a:lnTo>
                    <a:pt x="4267" y="2530"/>
                  </a:lnTo>
                  <a:lnTo>
                    <a:pt x="4258" y="2478"/>
                  </a:lnTo>
                  <a:lnTo>
                    <a:pt x="4248" y="2426"/>
                  </a:lnTo>
                  <a:lnTo>
                    <a:pt x="4241" y="2374"/>
                  </a:lnTo>
                  <a:lnTo>
                    <a:pt x="4236" y="2321"/>
                  </a:lnTo>
                  <a:lnTo>
                    <a:pt x="4231" y="2268"/>
                  </a:lnTo>
                  <a:lnTo>
                    <a:pt x="4228" y="2214"/>
                  </a:lnTo>
                  <a:lnTo>
                    <a:pt x="4226" y="2160"/>
                  </a:lnTo>
                  <a:lnTo>
                    <a:pt x="4226" y="2105"/>
                  </a:lnTo>
                  <a:close/>
                  <a:moveTo>
                    <a:pt x="2110" y="16464"/>
                  </a:moveTo>
                  <a:lnTo>
                    <a:pt x="2055" y="16463"/>
                  </a:lnTo>
                  <a:lnTo>
                    <a:pt x="2001" y="16462"/>
                  </a:lnTo>
                  <a:lnTo>
                    <a:pt x="1948" y="16459"/>
                  </a:lnTo>
                  <a:lnTo>
                    <a:pt x="1894" y="16454"/>
                  </a:lnTo>
                  <a:lnTo>
                    <a:pt x="1842" y="16449"/>
                  </a:lnTo>
                  <a:lnTo>
                    <a:pt x="1789" y="16441"/>
                  </a:lnTo>
                  <a:lnTo>
                    <a:pt x="1736" y="16433"/>
                  </a:lnTo>
                  <a:lnTo>
                    <a:pt x="1686" y="16423"/>
                  </a:lnTo>
                  <a:lnTo>
                    <a:pt x="1634" y="16413"/>
                  </a:lnTo>
                  <a:lnTo>
                    <a:pt x="1584" y="16400"/>
                  </a:lnTo>
                  <a:lnTo>
                    <a:pt x="1533" y="16387"/>
                  </a:lnTo>
                  <a:lnTo>
                    <a:pt x="1483" y="16371"/>
                  </a:lnTo>
                  <a:lnTo>
                    <a:pt x="1433" y="16355"/>
                  </a:lnTo>
                  <a:lnTo>
                    <a:pt x="1384" y="16337"/>
                  </a:lnTo>
                  <a:lnTo>
                    <a:pt x="1335" y="16319"/>
                  </a:lnTo>
                  <a:lnTo>
                    <a:pt x="1287" y="16298"/>
                  </a:lnTo>
                  <a:lnTo>
                    <a:pt x="1239" y="16278"/>
                  </a:lnTo>
                  <a:lnTo>
                    <a:pt x="1192" y="16256"/>
                  </a:lnTo>
                  <a:lnTo>
                    <a:pt x="1147" y="16232"/>
                  </a:lnTo>
                  <a:lnTo>
                    <a:pt x="1101" y="16209"/>
                  </a:lnTo>
                  <a:lnTo>
                    <a:pt x="1056" y="16184"/>
                  </a:lnTo>
                  <a:lnTo>
                    <a:pt x="1013" y="16158"/>
                  </a:lnTo>
                  <a:lnTo>
                    <a:pt x="969" y="16132"/>
                  </a:lnTo>
                  <a:lnTo>
                    <a:pt x="927" y="16104"/>
                  </a:lnTo>
                  <a:lnTo>
                    <a:pt x="886" y="16075"/>
                  </a:lnTo>
                  <a:lnTo>
                    <a:pt x="845" y="16046"/>
                  </a:lnTo>
                  <a:lnTo>
                    <a:pt x="805" y="16015"/>
                  </a:lnTo>
                  <a:lnTo>
                    <a:pt x="766" y="15983"/>
                  </a:lnTo>
                  <a:lnTo>
                    <a:pt x="727" y="15952"/>
                  </a:lnTo>
                  <a:lnTo>
                    <a:pt x="690" y="15919"/>
                  </a:lnTo>
                  <a:lnTo>
                    <a:pt x="653" y="15884"/>
                  </a:lnTo>
                  <a:lnTo>
                    <a:pt x="617" y="15849"/>
                  </a:lnTo>
                  <a:lnTo>
                    <a:pt x="582" y="15813"/>
                  </a:lnTo>
                  <a:lnTo>
                    <a:pt x="547" y="15776"/>
                  </a:lnTo>
                  <a:lnTo>
                    <a:pt x="514" y="15739"/>
                  </a:lnTo>
                  <a:lnTo>
                    <a:pt x="482" y="15699"/>
                  </a:lnTo>
                  <a:lnTo>
                    <a:pt x="450" y="15660"/>
                  </a:lnTo>
                  <a:lnTo>
                    <a:pt x="419" y="15621"/>
                  </a:lnTo>
                  <a:lnTo>
                    <a:pt x="390" y="15580"/>
                  </a:lnTo>
                  <a:lnTo>
                    <a:pt x="361" y="15539"/>
                  </a:lnTo>
                  <a:lnTo>
                    <a:pt x="333" y="15497"/>
                  </a:lnTo>
                  <a:lnTo>
                    <a:pt x="306" y="15454"/>
                  </a:lnTo>
                  <a:lnTo>
                    <a:pt x="280" y="15410"/>
                  </a:lnTo>
                  <a:lnTo>
                    <a:pt x="256" y="15365"/>
                  </a:lnTo>
                  <a:lnTo>
                    <a:pt x="232" y="15320"/>
                  </a:lnTo>
                  <a:lnTo>
                    <a:pt x="208" y="15274"/>
                  </a:lnTo>
                  <a:lnTo>
                    <a:pt x="187" y="15227"/>
                  </a:lnTo>
                  <a:lnTo>
                    <a:pt x="166" y="15179"/>
                  </a:lnTo>
                  <a:lnTo>
                    <a:pt x="145" y="15131"/>
                  </a:lnTo>
                  <a:lnTo>
                    <a:pt x="127" y="15082"/>
                  </a:lnTo>
                  <a:lnTo>
                    <a:pt x="109" y="15034"/>
                  </a:lnTo>
                  <a:lnTo>
                    <a:pt x="93" y="14984"/>
                  </a:lnTo>
                  <a:lnTo>
                    <a:pt x="77" y="14934"/>
                  </a:lnTo>
                  <a:lnTo>
                    <a:pt x="64" y="14883"/>
                  </a:lnTo>
                  <a:lnTo>
                    <a:pt x="52" y="14833"/>
                  </a:lnTo>
                  <a:lnTo>
                    <a:pt x="41" y="14782"/>
                  </a:lnTo>
                  <a:lnTo>
                    <a:pt x="31" y="14730"/>
                  </a:lnTo>
                  <a:lnTo>
                    <a:pt x="23" y="14679"/>
                  </a:lnTo>
                  <a:lnTo>
                    <a:pt x="15" y="14626"/>
                  </a:lnTo>
                  <a:lnTo>
                    <a:pt x="10" y="14574"/>
                  </a:lnTo>
                  <a:lnTo>
                    <a:pt x="5" y="14520"/>
                  </a:lnTo>
                  <a:lnTo>
                    <a:pt x="2" y="14467"/>
                  </a:lnTo>
                  <a:lnTo>
                    <a:pt x="1" y="14413"/>
                  </a:lnTo>
                  <a:lnTo>
                    <a:pt x="0" y="14359"/>
                  </a:lnTo>
                  <a:lnTo>
                    <a:pt x="0" y="13516"/>
                  </a:lnTo>
                  <a:lnTo>
                    <a:pt x="9729" y="13516"/>
                  </a:lnTo>
                  <a:lnTo>
                    <a:pt x="9729" y="12247"/>
                  </a:lnTo>
                  <a:lnTo>
                    <a:pt x="0" y="12247"/>
                  </a:lnTo>
                  <a:lnTo>
                    <a:pt x="0" y="7598"/>
                  </a:lnTo>
                  <a:lnTo>
                    <a:pt x="1" y="7544"/>
                  </a:lnTo>
                  <a:lnTo>
                    <a:pt x="2" y="7489"/>
                  </a:lnTo>
                  <a:lnTo>
                    <a:pt x="5" y="7436"/>
                  </a:lnTo>
                  <a:lnTo>
                    <a:pt x="10" y="7383"/>
                  </a:lnTo>
                  <a:lnTo>
                    <a:pt x="15" y="7330"/>
                  </a:lnTo>
                  <a:lnTo>
                    <a:pt x="23" y="7277"/>
                  </a:lnTo>
                  <a:lnTo>
                    <a:pt x="31" y="7226"/>
                  </a:lnTo>
                  <a:lnTo>
                    <a:pt x="41" y="7174"/>
                  </a:lnTo>
                  <a:lnTo>
                    <a:pt x="52" y="7123"/>
                  </a:lnTo>
                  <a:lnTo>
                    <a:pt x="64" y="7072"/>
                  </a:lnTo>
                  <a:lnTo>
                    <a:pt x="77" y="7022"/>
                  </a:lnTo>
                  <a:lnTo>
                    <a:pt x="93" y="6971"/>
                  </a:lnTo>
                  <a:lnTo>
                    <a:pt x="109" y="6923"/>
                  </a:lnTo>
                  <a:lnTo>
                    <a:pt x="127" y="6874"/>
                  </a:lnTo>
                  <a:lnTo>
                    <a:pt x="145" y="6825"/>
                  </a:lnTo>
                  <a:lnTo>
                    <a:pt x="166" y="6777"/>
                  </a:lnTo>
                  <a:lnTo>
                    <a:pt x="187" y="6730"/>
                  </a:lnTo>
                  <a:lnTo>
                    <a:pt x="208" y="6682"/>
                  </a:lnTo>
                  <a:lnTo>
                    <a:pt x="232" y="6637"/>
                  </a:lnTo>
                  <a:lnTo>
                    <a:pt x="256" y="6591"/>
                  </a:lnTo>
                  <a:lnTo>
                    <a:pt x="280" y="6546"/>
                  </a:lnTo>
                  <a:lnTo>
                    <a:pt x="306" y="6503"/>
                  </a:lnTo>
                  <a:lnTo>
                    <a:pt x="333" y="6460"/>
                  </a:lnTo>
                  <a:lnTo>
                    <a:pt x="361" y="6418"/>
                  </a:lnTo>
                  <a:lnTo>
                    <a:pt x="390" y="6377"/>
                  </a:lnTo>
                  <a:lnTo>
                    <a:pt x="419" y="6336"/>
                  </a:lnTo>
                  <a:lnTo>
                    <a:pt x="450" y="6295"/>
                  </a:lnTo>
                  <a:lnTo>
                    <a:pt x="482" y="6256"/>
                  </a:lnTo>
                  <a:lnTo>
                    <a:pt x="514" y="6218"/>
                  </a:lnTo>
                  <a:lnTo>
                    <a:pt x="547" y="6180"/>
                  </a:lnTo>
                  <a:lnTo>
                    <a:pt x="582" y="6144"/>
                  </a:lnTo>
                  <a:lnTo>
                    <a:pt x="617" y="6107"/>
                  </a:lnTo>
                  <a:lnTo>
                    <a:pt x="653" y="6072"/>
                  </a:lnTo>
                  <a:lnTo>
                    <a:pt x="690" y="6038"/>
                  </a:lnTo>
                  <a:lnTo>
                    <a:pt x="727" y="6005"/>
                  </a:lnTo>
                  <a:lnTo>
                    <a:pt x="766" y="5972"/>
                  </a:lnTo>
                  <a:lnTo>
                    <a:pt x="805" y="5941"/>
                  </a:lnTo>
                  <a:lnTo>
                    <a:pt x="845" y="5911"/>
                  </a:lnTo>
                  <a:lnTo>
                    <a:pt x="886" y="5882"/>
                  </a:lnTo>
                  <a:lnTo>
                    <a:pt x="927" y="5853"/>
                  </a:lnTo>
                  <a:lnTo>
                    <a:pt x="969" y="5825"/>
                  </a:lnTo>
                  <a:lnTo>
                    <a:pt x="1013" y="5798"/>
                  </a:lnTo>
                  <a:lnTo>
                    <a:pt x="1056" y="5773"/>
                  </a:lnTo>
                  <a:lnTo>
                    <a:pt x="1101" y="5748"/>
                  </a:lnTo>
                  <a:lnTo>
                    <a:pt x="1147" y="5724"/>
                  </a:lnTo>
                  <a:lnTo>
                    <a:pt x="1192" y="5701"/>
                  </a:lnTo>
                  <a:lnTo>
                    <a:pt x="1239" y="5679"/>
                  </a:lnTo>
                  <a:lnTo>
                    <a:pt x="1287" y="5657"/>
                  </a:lnTo>
                  <a:lnTo>
                    <a:pt x="1335" y="5638"/>
                  </a:lnTo>
                  <a:lnTo>
                    <a:pt x="1384" y="5619"/>
                  </a:lnTo>
                  <a:lnTo>
                    <a:pt x="1433" y="5602"/>
                  </a:lnTo>
                  <a:lnTo>
                    <a:pt x="1483" y="5585"/>
                  </a:lnTo>
                  <a:lnTo>
                    <a:pt x="1533" y="5571"/>
                  </a:lnTo>
                  <a:lnTo>
                    <a:pt x="1584" y="5557"/>
                  </a:lnTo>
                  <a:lnTo>
                    <a:pt x="1634" y="5544"/>
                  </a:lnTo>
                  <a:lnTo>
                    <a:pt x="1686" y="5534"/>
                  </a:lnTo>
                  <a:lnTo>
                    <a:pt x="1736" y="5524"/>
                  </a:lnTo>
                  <a:lnTo>
                    <a:pt x="1789" y="5515"/>
                  </a:lnTo>
                  <a:lnTo>
                    <a:pt x="1842" y="5508"/>
                  </a:lnTo>
                  <a:lnTo>
                    <a:pt x="1894" y="5503"/>
                  </a:lnTo>
                  <a:lnTo>
                    <a:pt x="1948" y="5498"/>
                  </a:lnTo>
                  <a:lnTo>
                    <a:pt x="2001" y="5495"/>
                  </a:lnTo>
                  <a:lnTo>
                    <a:pt x="2055" y="5493"/>
                  </a:lnTo>
                  <a:lnTo>
                    <a:pt x="2110" y="5493"/>
                  </a:lnTo>
                  <a:lnTo>
                    <a:pt x="10590" y="5493"/>
                  </a:lnTo>
                  <a:lnTo>
                    <a:pt x="10644" y="5493"/>
                  </a:lnTo>
                  <a:lnTo>
                    <a:pt x="10698" y="5495"/>
                  </a:lnTo>
                  <a:lnTo>
                    <a:pt x="10752" y="5498"/>
                  </a:lnTo>
                  <a:lnTo>
                    <a:pt x="10806" y="5503"/>
                  </a:lnTo>
                  <a:lnTo>
                    <a:pt x="10858" y="5508"/>
                  </a:lnTo>
                  <a:lnTo>
                    <a:pt x="10911" y="5515"/>
                  </a:lnTo>
                  <a:lnTo>
                    <a:pt x="10962" y="5524"/>
                  </a:lnTo>
                  <a:lnTo>
                    <a:pt x="11015" y="5534"/>
                  </a:lnTo>
                  <a:lnTo>
                    <a:pt x="11065" y="5544"/>
                  </a:lnTo>
                  <a:lnTo>
                    <a:pt x="11117" y="5557"/>
                  </a:lnTo>
                  <a:lnTo>
                    <a:pt x="11168" y="5571"/>
                  </a:lnTo>
                  <a:lnTo>
                    <a:pt x="11218" y="5585"/>
                  </a:lnTo>
                  <a:lnTo>
                    <a:pt x="11268" y="5602"/>
                  </a:lnTo>
                  <a:lnTo>
                    <a:pt x="11316" y="5619"/>
                  </a:lnTo>
                  <a:lnTo>
                    <a:pt x="11366" y="5638"/>
                  </a:lnTo>
                  <a:lnTo>
                    <a:pt x="11414" y="5657"/>
                  </a:lnTo>
                  <a:lnTo>
                    <a:pt x="11462" y="5679"/>
                  </a:lnTo>
                  <a:lnTo>
                    <a:pt x="11509" y="5701"/>
                  </a:lnTo>
                  <a:lnTo>
                    <a:pt x="11556" y="5724"/>
                  </a:lnTo>
                  <a:lnTo>
                    <a:pt x="11602" y="5748"/>
                  </a:lnTo>
                  <a:lnTo>
                    <a:pt x="11646" y="5773"/>
                  </a:lnTo>
                  <a:lnTo>
                    <a:pt x="11690" y="5798"/>
                  </a:lnTo>
                  <a:lnTo>
                    <a:pt x="11734" y="5825"/>
                  </a:lnTo>
                  <a:lnTo>
                    <a:pt x="11776" y="5853"/>
                  </a:lnTo>
                  <a:lnTo>
                    <a:pt x="11818" y="5882"/>
                  </a:lnTo>
                  <a:lnTo>
                    <a:pt x="11858" y="5911"/>
                  </a:lnTo>
                  <a:lnTo>
                    <a:pt x="11899" y="5941"/>
                  </a:lnTo>
                  <a:lnTo>
                    <a:pt x="11938" y="5972"/>
                  </a:lnTo>
                  <a:lnTo>
                    <a:pt x="11976" y="6005"/>
                  </a:lnTo>
                  <a:lnTo>
                    <a:pt x="12014" y="6038"/>
                  </a:lnTo>
                  <a:lnTo>
                    <a:pt x="12051" y="6072"/>
                  </a:lnTo>
                  <a:lnTo>
                    <a:pt x="12087" y="6107"/>
                  </a:lnTo>
                  <a:lnTo>
                    <a:pt x="12122" y="6144"/>
                  </a:lnTo>
                  <a:lnTo>
                    <a:pt x="12156" y="6180"/>
                  </a:lnTo>
                  <a:lnTo>
                    <a:pt x="12190" y="6218"/>
                  </a:lnTo>
                  <a:lnTo>
                    <a:pt x="12222" y="6256"/>
                  </a:lnTo>
                  <a:lnTo>
                    <a:pt x="12254" y="6295"/>
                  </a:lnTo>
                  <a:lnTo>
                    <a:pt x="12284" y="6336"/>
                  </a:lnTo>
                  <a:lnTo>
                    <a:pt x="12314" y="6377"/>
                  </a:lnTo>
                  <a:lnTo>
                    <a:pt x="12343" y="6418"/>
                  </a:lnTo>
                  <a:lnTo>
                    <a:pt x="12371" y="6460"/>
                  </a:lnTo>
                  <a:lnTo>
                    <a:pt x="12398" y="6503"/>
                  </a:lnTo>
                  <a:lnTo>
                    <a:pt x="12423" y="6546"/>
                  </a:lnTo>
                  <a:lnTo>
                    <a:pt x="12448" y="6591"/>
                  </a:lnTo>
                  <a:lnTo>
                    <a:pt x="12472" y="6637"/>
                  </a:lnTo>
                  <a:lnTo>
                    <a:pt x="12496" y="6682"/>
                  </a:lnTo>
                  <a:lnTo>
                    <a:pt x="12517" y="6730"/>
                  </a:lnTo>
                  <a:lnTo>
                    <a:pt x="12539" y="6777"/>
                  </a:lnTo>
                  <a:lnTo>
                    <a:pt x="12560" y="6825"/>
                  </a:lnTo>
                  <a:lnTo>
                    <a:pt x="12578" y="6874"/>
                  </a:lnTo>
                  <a:lnTo>
                    <a:pt x="12596" y="6923"/>
                  </a:lnTo>
                  <a:lnTo>
                    <a:pt x="12612" y="6971"/>
                  </a:lnTo>
                  <a:lnTo>
                    <a:pt x="12627" y="7022"/>
                  </a:lnTo>
                  <a:lnTo>
                    <a:pt x="12640" y="7072"/>
                  </a:lnTo>
                  <a:lnTo>
                    <a:pt x="12652" y="7123"/>
                  </a:lnTo>
                  <a:lnTo>
                    <a:pt x="12664" y="7174"/>
                  </a:lnTo>
                  <a:lnTo>
                    <a:pt x="12673" y="7226"/>
                  </a:lnTo>
                  <a:lnTo>
                    <a:pt x="12681" y="7277"/>
                  </a:lnTo>
                  <a:lnTo>
                    <a:pt x="12689" y="7330"/>
                  </a:lnTo>
                  <a:lnTo>
                    <a:pt x="12695" y="7383"/>
                  </a:lnTo>
                  <a:lnTo>
                    <a:pt x="12699" y="7436"/>
                  </a:lnTo>
                  <a:lnTo>
                    <a:pt x="12702" y="7489"/>
                  </a:lnTo>
                  <a:lnTo>
                    <a:pt x="12704" y="7544"/>
                  </a:lnTo>
                  <a:lnTo>
                    <a:pt x="12705" y="7598"/>
                  </a:lnTo>
                  <a:lnTo>
                    <a:pt x="12705" y="8441"/>
                  </a:lnTo>
                  <a:lnTo>
                    <a:pt x="2954" y="8441"/>
                  </a:lnTo>
                  <a:lnTo>
                    <a:pt x="2954" y="9703"/>
                  </a:lnTo>
                  <a:lnTo>
                    <a:pt x="12705" y="9703"/>
                  </a:lnTo>
                  <a:lnTo>
                    <a:pt x="12705" y="14359"/>
                  </a:lnTo>
                  <a:lnTo>
                    <a:pt x="12704" y="14413"/>
                  </a:lnTo>
                  <a:lnTo>
                    <a:pt x="12702" y="14467"/>
                  </a:lnTo>
                  <a:lnTo>
                    <a:pt x="12699" y="14520"/>
                  </a:lnTo>
                  <a:lnTo>
                    <a:pt x="12695" y="14574"/>
                  </a:lnTo>
                  <a:lnTo>
                    <a:pt x="12689" y="14626"/>
                  </a:lnTo>
                  <a:lnTo>
                    <a:pt x="12681" y="14679"/>
                  </a:lnTo>
                  <a:lnTo>
                    <a:pt x="12673" y="14730"/>
                  </a:lnTo>
                  <a:lnTo>
                    <a:pt x="12664" y="14782"/>
                  </a:lnTo>
                  <a:lnTo>
                    <a:pt x="12652" y="14833"/>
                  </a:lnTo>
                  <a:lnTo>
                    <a:pt x="12640" y="14883"/>
                  </a:lnTo>
                  <a:lnTo>
                    <a:pt x="12627" y="14934"/>
                  </a:lnTo>
                  <a:lnTo>
                    <a:pt x="12612" y="14984"/>
                  </a:lnTo>
                  <a:lnTo>
                    <a:pt x="12596" y="15034"/>
                  </a:lnTo>
                  <a:lnTo>
                    <a:pt x="12578" y="15082"/>
                  </a:lnTo>
                  <a:lnTo>
                    <a:pt x="12560" y="15131"/>
                  </a:lnTo>
                  <a:lnTo>
                    <a:pt x="12539" y="15179"/>
                  </a:lnTo>
                  <a:lnTo>
                    <a:pt x="12517" y="15227"/>
                  </a:lnTo>
                  <a:lnTo>
                    <a:pt x="12496" y="15274"/>
                  </a:lnTo>
                  <a:lnTo>
                    <a:pt x="12472" y="15320"/>
                  </a:lnTo>
                  <a:lnTo>
                    <a:pt x="12448" y="15365"/>
                  </a:lnTo>
                  <a:lnTo>
                    <a:pt x="12423" y="15410"/>
                  </a:lnTo>
                  <a:lnTo>
                    <a:pt x="12398" y="15454"/>
                  </a:lnTo>
                  <a:lnTo>
                    <a:pt x="12371" y="15497"/>
                  </a:lnTo>
                  <a:lnTo>
                    <a:pt x="12343" y="15539"/>
                  </a:lnTo>
                  <a:lnTo>
                    <a:pt x="12314" y="15580"/>
                  </a:lnTo>
                  <a:lnTo>
                    <a:pt x="12284" y="15621"/>
                  </a:lnTo>
                  <a:lnTo>
                    <a:pt x="12254" y="15660"/>
                  </a:lnTo>
                  <a:lnTo>
                    <a:pt x="12222" y="15699"/>
                  </a:lnTo>
                  <a:lnTo>
                    <a:pt x="12190" y="15739"/>
                  </a:lnTo>
                  <a:lnTo>
                    <a:pt x="12156" y="15776"/>
                  </a:lnTo>
                  <a:lnTo>
                    <a:pt x="12122" y="15813"/>
                  </a:lnTo>
                  <a:lnTo>
                    <a:pt x="12087" y="15849"/>
                  </a:lnTo>
                  <a:lnTo>
                    <a:pt x="12051" y="15884"/>
                  </a:lnTo>
                  <a:lnTo>
                    <a:pt x="12014" y="15919"/>
                  </a:lnTo>
                  <a:lnTo>
                    <a:pt x="11976" y="15952"/>
                  </a:lnTo>
                  <a:lnTo>
                    <a:pt x="11938" y="15983"/>
                  </a:lnTo>
                  <a:lnTo>
                    <a:pt x="11899" y="16015"/>
                  </a:lnTo>
                  <a:lnTo>
                    <a:pt x="11858" y="16046"/>
                  </a:lnTo>
                  <a:lnTo>
                    <a:pt x="11818" y="16075"/>
                  </a:lnTo>
                  <a:lnTo>
                    <a:pt x="11776" y="16104"/>
                  </a:lnTo>
                  <a:lnTo>
                    <a:pt x="11734" y="16132"/>
                  </a:lnTo>
                  <a:lnTo>
                    <a:pt x="11690" y="16158"/>
                  </a:lnTo>
                  <a:lnTo>
                    <a:pt x="11646" y="16184"/>
                  </a:lnTo>
                  <a:lnTo>
                    <a:pt x="11602" y="16209"/>
                  </a:lnTo>
                  <a:lnTo>
                    <a:pt x="11556" y="16232"/>
                  </a:lnTo>
                  <a:lnTo>
                    <a:pt x="11509" y="16256"/>
                  </a:lnTo>
                  <a:lnTo>
                    <a:pt x="11462" y="16278"/>
                  </a:lnTo>
                  <a:lnTo>
                    <a:pt x="11414" y="16298"/>
                  </a:lnTo>
                  <a:lnTo>
                    <a:pt x="11366" y="16319"/>
                  </a:lnTo>
                  <a:lnTo>
                    <a:pt x="11316" y="16337"/>
                  </a:lnTo>
                  <a:lnTo>
                    <a:pt x="11268" y="16355"/>
                  </a:lnTo>
                  <a:lnTo>
                    <a:pt x="11218" y="16371"/>
                  </a:lnTo>
                  <a:lnTo>
                    <a:pt x="11168" y="16387"/>
                  </a:lnTo>
                  <a:lnTo>
                    <a:pt x="11117" y="16400"/>
                  </a:lnTo>
                  <a:lnTo>
                    <a:pt x="11065" y="16413"/>
                  </a:lnTo>
                  <a:lnTo>
                    <a:pt x="11015" y="16423"/>
                  </a:lnTo>
                  <a:lnTo>
                    <a:pt x="10962" y="16433"/>
                  </a:lnTo>
                  <a:lnTo>
                    <a:pt x="10911" y="16441"/>
                  </a:lnTo>
                  <a:lnTo>
                    <a:pt x="10858" y="16449"/>
                  </a:lnTo>
                  <a:lnTo>
                    <a:pt x="10806" y="16454"/>
                  </a:lnTo>
                  <a:lnTo>
                    <a:pt x="10752" y="16459"/>
                  </a:lnTo>
                  <a:lnTo>
                    <a:pt x="10698" y="16462"/>
                  </a:lnTo>
                  <a:lnTo>
                    <a:pt x="10644" y="16463"/>
                  </a:lnTo>
                  <a:lnTo>
                    <a:pt x="10590" y="16464"/>
                  </a:lnTo>
                  <a:lnTo>
                    <a:pt x="2110" y="1646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parkasse Head"/>
                <a:cs typeface="Sparkasse Head"/>
              </a:endParaRPr>
            </a:p>
          </p:txBody>
        </p:sp>
      </p:grpSp>
      <p:sp>
        <p:nvSpPr>
          <p:cNvPr id="11" name="Titel 1"/>
          <p:cNvSpPr>
            <a:spLocks noGrp="1"/>
          </p:cNvSpPr>
          <p:nvPr>
            <p:ph type="ctrTitle" hasCustomPrompt="1"/>
          </p:nvPr>
        </p:nvSpPr>
        <p:spPr>
          <a:xfrm>
            <a:off x="0" y="6276"/>
            <a:ext cx="9144000" cy="2407772"/>
          </a:xfrm>
        </p:spPr>
        <p:txBody>
          <a:bodyPr lIns="360000" tIns="766800"/>
          <a:lstStyle>
            <a:lvl1pPr>
              <a:defRPr sz="3600" b="1" i="0" cap="all" spc="300">
                <a:solidFill>
                  <a:schemeClr val="tx2"/>
                </a:solidFill>
                <a:latin typeface="Sparkasse Serif"/>
                <a:cs typeface="Sparkasse Serif"/>
              </a:defRPr>
            </a:lvl1pPr>
          </a:lstStyle>
          <a:p>
            <a:r>
              <a:rPr lang="de-DE" dirty="0"/>
              <a:t>MASTERTITEL-FORMAT</a:t>
            </a:r>
            <a:br>
              <a:rPr lang="de-DE" dirty="0"/>
            </a:br>
            <a:r>
              <a:rPr lang="de-DE" dirty="0"/>
              <a:t>BEARBEITEN</a:t>
            </a:r>
            <a:endParaRPr lang="en-GB" dirty="0"/>
          </a:p>
        </p:txBody>
      </p:sp>
      <p:pic>
        <p:nvPicPr>
          <p:cNvPr id="12" name="Bild 11"/>
          <p:cNvPicPr preferRelativeResize="0"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9496"/>
          </a:xfrm>
          <a:prstGeom prst="rect">
            <a:avLst/>
          </a:prstGeom>
        </p:spPr>
      </p:pic>
      <p:pic>
        <p:nvPicPr>
          <p:cNvPr id="15" name="Bild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633" y="1918872"/>
            <a:ext cx="3156422" cy="126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803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chart 3 SP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0"/>
            <a:ext cx="4572000" cy="5149850"/>
          </a:xfrm>
          <a:solidFill>
            <a:schemeClr val="accent3"/>
          </a:solidFill>
        </p:spPr>
        <p:txBody>
          <a:bodyPr anchor="ctr" anchorCtr="0"/>
          <a:lstStyle>
            <a:lvl1pPr algn="ctr">
              <a:defRPr sz="90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/>
              <a:t>Bild oder Grafik hier platzieren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0" y="7200"/>
            <a:ext cx="4572000" cy="1989409"/>
          </a:xfrm>
        </p:spPr>
        <p:txBody>
          <a:bodyPr lIns="360000" tIns="766800" bIns="360000" anchor="t" anchorCtr="0"/>
          <a:lstStyle>
            <a:lvl1pPr>
              <a:defRPr sz="3600" b="1" i="0" cap="all" spc="300">
                <a:solidFill>
                  <a:schemeClr val="tx2"/>
                </a:solidFill>
                <a:latin typeface="Sparkasse Serif"/>
                <a:cs typeface="Sparkasse Serif"/>
              </a:defRPr>
            </a:lvl1pPr>
          </a:lstStyle>
          <a:p>
            <a:r>
              <a:rPr lang="de-DE" dirty="0"/>
              <a:t>MASTERTITEL-FORMAT</a:t>
            </a:r>
            <a:br>
              <a:rPr lang="de-DE" dirty="0"/>
            </a:br>
            <a:r>
              <a:rPr lang="de-DE" dirty="0"/>
              <a:t>BEARBEITEN</a:t>
            </a:r>
            <a:endParaRPr lang="en-GB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0" y="2415600"/>
            <a:ext cx="4572000" cy="1234906"/>
          </a:xfrm>
        </p:spPr>
        <p:txBody>
          <a:bodyPr lIns="360000" tIns="360000"/>
          <a:lstStyle>
            <a:lvl1pPr marL="0" indent="0" algn="l">
              <a:buNone/>
              <a:defRPr b="1" i="0" spc="300">
                <a:solidFill>
                  <a:srgbClr val="666666"/>
                </a:solidFill>
                <a:latin typeface="Sparkasse Serif"/>
                <a:cs typeface="Sparkasse Serif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  <a:endParaRPr lang="en-GB" dirty="0"/>
          </a:p>
        </p:txBody>
      </p:sp>
      <p:pic>
        <p:nvPicPr>
          <p:cNvPr id="6" name="Bild 5"/>
          <p:cNvPicPr preferRelativeResize="0"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539496"/>
          </a:xfrm>
          <a:prstGeom prst="rect">
            <a:avLst/>
          </a:prstGeom>
        </p:spPr>
      </p:pic>
      <p:grpSp>
        <p:nvGrpSpPr>
          <p:cNvPr id="7" name="Gruppierung 25"/>
          <p:cNvGrpSpPr/>
          <p:nvPr userDrawn="1"/>
        </p:nvGrpSpPr>
        <p:grpSpPr>
          <a:xfrm>
            <a:off x="370684" y="4741051"/>
            <a:ext cx="2609849" cy="379044"/>
            <a:chOff x="387351" y="4741051"/>
            <a:chExt cx="2609849" cy="379044"/>
          </a:xfrm>
        </p:grpSpPr>
        <p:sp>
          <p:nvSpPr>
            <p:cNvPr id="8" name="Text Box 26"/>
            <p:cNvSpPr txBox="1">
              <a:spLocks noChangeArrowheads="1"/>
            </p:cNvSpPr>
            <p:nvPr userDrawn="1"/>
          </p:nvSpPr>
          <p:spPr bwMode="auto">
            <a:xfrm>
              <a:off x="492844" y="4750763"/>
              <a:ext cx="250435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683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9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parkasse Rg"/>
                  <a:cs typeface="Sparkasse Rg"/>
                </a:rPr>
                <a:t>Sparkasse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9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parkasse Rg"/>
                  <a:cs typeface="Sparkasse Rg"/>
                </a:rPr>
                <a:t>Lüneburg</a:t>
              </a:r>
            </a:p>
          </p:txBody>
        </p:sp>
        <p:sp>
          <p:nvSpPr>
            <p:cNvPr id="9" name="Freeform 27"/>
            <p:cNvSpPr>
              <a:spLocks noChangeAspect="1" noEditPoints="1"/>
            </p:cNvSpPr>
            <p:nvPr userDrawn="1"/>
          </p:nvSpPr>
          <p:spPr bwMode="auto">
            <a:xfrm>
              <a:off x="387351" y="4741051"/>
              <a:ext cx="129159" cy="168021"/>
            </a:xfrm>
            <a:custGeom>
              <a:avLst/>
              <a:gdLst>
                <a:gd name="T0" fmla="*/ 4267 w 12705"/>
                <a:gd name="T1" fmla="*/ 1682 h 16464"/>
                <a:gd name="T2" fmla="*/ 4412 w 12705"/>
                <a:gd name="T3" fmla="*/ 1238 h 16464"/>
                <a:gd name="T4" fmla="*/ 4646 w 12705"/>
                <a:gd name="T5" fmla="*/ 844 h 16464"/>
                <a:gd name="T6" fmla="*/ 4957 w 12705"/>
                <a:gd name="T7" fmla="*/ 513 h 16464"/>
                <a:gd name="T8" fmla="*/ 5334 w 12705"/>
                <a:gd name="T9" fmla="*/ 255 h 16464"/>
                <a:gd name="T10" fmla="*/ 5768 w 12705"/>
                <a:gd name="T11" fmla="*/ 78 h 16464"/>
                <a:gd name="T12" fmla="*/ 6238 w 12705"/>
                <a:gd name="T13" fmla="*/ 3 h 16464"/>
                <a:gd name="T14" fmla="*/ 6720 w 12705"/>
                <a:gd name="T15" fmla="*/ 32 h 16464"/>
                <a:gd name="T16" fmla="*/ 7171 w 12705"/>
                <a:gd name="T17" fmla="*/ 166 h 16464"/>
                <a:gd name="T18" fmla="*/ 7571 w 12705"/>
                <a:gd name="T19" fmla="*/ 389 h 16464"/>
                <a:gd name="T20" fmla="*/ 7909 w 12705"/>
                <a:gd name="T21" fmla="*/ 688 h 16464"/>
                <a:gd name="T22" fmla="*/ 8176 w 12705"/>
                <a:gd name="T23" fmla="*/ 1056 h 16464"/>
                <a:gd name="T24" fmla="*/ 8364 w 12705"/>
                <a:gd name="T25" fmla="*/ 1481 h 16464"/>
                <a:gd name="T26" fmla="*/ 8451 w 12705"/>
                <a:gd name="T27" fmla="*/ 1944 h 16464"/>
                <a:gd name="T28" fmla="*/ 8434 w 12705"/>
                <a:gd name="T29" fmla="*/ 2426 h 16464"/>
                <a:gd name="T30" fmla="*/ 8311 w 12705"/>
                <a:gd name="T31" fmla="*/ 2880 h 16464"/>
                <a:gd name="T32" fmla="*/ 8096 w 12705"/>
                <a:gd name="T33" fmla="*/ 3287 h 16464"/>
                <a:gd name="T34" fmla="*/ 7804 w 12705"/>
                <a:gd name="T35" fmla="*/ 3631 h 16464"/>
                <a:gd name="T36" fmla="*/ 7444 w 12705"/>
                <a:gd name="T37" fmla="*/ 3906 h 16464"/>
                <a:gd name="T38" fmla="*/ 7023 w 12705"/>
                <a:gd name="T39" fmla="*/ 4104 h 16464"/>
                <a:gd name="T40" fmla="*/ 6562 w 12705"/>
                <a:gd name="T41" fmla="*/ 4202 h 16464"/>
                <a:gd name="T42" fmla="*/ 6078 w 12705"/>
                <a:gd name="T43" fmla="*/ 4197 h 16464"/>
                <a:gd name="T44" fmla="*/ 5619 w 12705"/>
                <a:gd name="T45" fmla="*/ 4086 h 16464"/>
                <a:gd name="T46" fmla="*/ 5201 w 12705"/>
                <a:gd name="T47" fmla="*/ 3879 h 16464"/>
                <a:gd name="T48" fmla="*/ 4845 w 12705"/>
                <a:gd name="T49" fmla="*/ 3596 h 16464"/>
                <a:gd name="T50" fmla="*/ 4560 w 12705"/>
                <a:gd name="T51" fmla="*/ 3244 h 16464"/>
                <a:gd name="T52" fmla="*/ 4353 w 12705"/>
                <a:gd name="T53" fmla="*/ 2831 h 16464"/>
                <a:gd name="T54" fmla="*/ 4241 w 12705"/>
                <a:gd name="T55" fmla="*/ 2374 h 16464"/>
                <a:gd name="T56" fmla="*/ 1948 w 12705"/>
                <a:gd name="T57" fmla="*/ 16459 h 16464"/>
                <a:gd name="T58" fmla="*/ 1483 w 12705"/>
                <a:gd name="T59" fmla="*/ 16371 h 16464"/>
                <a:gd name="T60" fmla="*/ 1056 w 12705"/>
                <a:gd name="T61" fmla="*/ 16184 h 16464"/>
                <a:gd name="T62" fmla="*/ 690 w 12705"/>
                <a:gd name="T63" fmla="*/ 15919 h 16464"/>
                <a:gd name="T64" fmla="*/ 390 w 12705"/>
                <a:gd name="T65" fmla="*/ 15580 h 16464"/>
                <a:gd name="T66" fmla="*/ 166 w 12705"/>
                <a:gd name="T67" fmla="*/ 15179 h 16464"/>
                <a:gd name="T68" fmla="*/ 31 w 12705"/>
                <a:gd name="T69" fmla="*/ 14730 h 16464"/>
                <a:gd name="T70" fmla="*/ 9729 w 12705"/>
                <a:gd name="T71" fmla="*/ 13516 h 16464"/>
                <a:gd name="T72" fmla="*/ 23 w 12705"/>
                <a:gd name="T73" fmla="*/ 7277 h 16464"/>
                <a:gd name="T74" fmla="*/ 145 w 12705"/>
                <a:gd name="T75" fmla="*/ 6825 h 16464"/>
                <a:gd name="T76" fmla="*/ 361 w 12705"/>
                <a:gd name="T77" fmla="*/ 6418 h 16464"/>
                <a:gd name="T78" fmla="*/ 653 w 12705"/>
                <a:gd name="T79" fmla="*/ 6072 h 16464"/>
                <a:gd name="T80" fmla="*/ 1013 w 12705"/>
                <a:gd name="T81" fmla="*/ 5798 h 16464"/>
                <a:gd name="T82" fmla="*/ 1433 w 12705"/>
                <a:gd name="T83" fmla="*/ 5602 h 16464"/>
                <a:gd name="T84" fmla="*/ 1894 w 12705"/>
                <a:gd name="T85" fmla="*/ 5503 h 16464"/>
                <a:gd name="T86" fmla="*/ 10806 w 12705"/>
                <a:gd name="T87" fmla="*/ 5503 h 16464"/>
                <a:gd name="T88" fmla="*/ 11268 w 12705"/>
                <a:gd name="T89" fmla="*/ 5602 h 16464"/>
                <a:gd name="T90" fmla="*/ 11690 w 12705"/>
                <a:gd name="T91" fmla="*/ 5798 h 16464"/>
                <a:gd name="T92" fmla="*/ 12051 w 12705"/>
                <a:gd name="T93" fmla="*/ 6072 h 16464"/>
                <a:gd name="T94" fmla="*/ 12343 w 12705"/>
                <a:gd name="T95" fmla="*/ 6418 h 16464"/>
                <a:gd name="T96" fmla="*/ 12560 w 12705"/>
                <a:gd name="T97" fmla="*/ 6825 h 16464"/>
                <a:gd name="T98" fmla="*/ 12681 w 12705"/>
                <a:gd name="T99" fmla="*/ 7277 h 16464"/>
                <a:gd name="T100" fmla="*/ 2954 w 12705"/>
                <a:gd name="T101" fmla="*/ 9703 h 16464"/>
                <a:gd name="T102" fmla="*/ 12673 w 12705"/>
                <a:gd name="T103" fmla="*/ 14730 h 16464"/>
                <a:gd name="T104" fmla="*/ 12539 w 12705"/>
                <a:gd name="T105" fmla="*/ 15179 h 16464"/>
                <a:gd name="T106" fmla="*/ 12314 w 12705"/>
                <a:gd name="T107" fmla="*/ 15580 h 16464"/>
                <a:gd name="T108" fmla="*/ 12014 w 12705"/>
                <a:gd name="T109" fmla="*/ 15919 h 16464"/>
                <a:gd name="T110" fmla="*/ 11646 w 12705"/>
                <a:gd name="T111" fmla="*/ 16184 h 16464"/>
                <a:gd name="T112" fmla="*/ 11218 w 12705"/>
                <a:gd name="T113" fmla="*/ 16371 h 16464"/>
                <a:gd name="T114" fmla="*/ 10752 w 12705"/>
                <a:gd name="T115" fmla="*/ 16459 h 16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705" h="16464">
                  <a:moveTo>
                    <a:pt x="4226" y="2105"/>
                  </a:moveTo>
                  <a:lnTo>
                    <a:pt x="4226" y="2052"/>
                  </a:lnTo>
                  <a:lnTo>
                    <a:pt x="4228" y="1997"/>
                  </a:lnTo>
                  <a:lnTo>
                    <a:pt x="4231" y="1944"/>
                  </a:lnTo>
                  <a:lnTo>
                    <a:pt x="4236" y="1890"/>
                  </a:lnTo>
                  <a:lnTo>
                    <a:pt x="4241" y="1838"/>
                  </a:lnTo>
                  <a:lnTo>
                    <a:pt x="4248" y="1786"/>
                  </a:lnTo>
                  <a:lnTo>
                    <a:pt x="4258" y="1734"/>
                  </a:lnTo>
                  <a:lnTo>
                    <a:pt x="4267" y="1682"/>
                  </a:lnTo>
                  <a:lnTo>
                    <a:pt x="4278" y="1631"/>
                  </a:lnTo>
                  <a:lnTo>
                    <a:pt x="4291" y="1581"/>
                  </a:lnTo>
                  <a:lnTo>
                    <a:pt x="4304" y="1531"/>
                  </a:lnTo>
                  <a:lnTo>
                    <a:pt x="4320" y="1481"/>
                  </a:lnTo>
                  <a:lnTo>
                    <a:pt x="4335" y="1431"/>
                  </a:lnTo>
                  <a:lnTo>
                    <a:pt x="4353" y="1382"/>
                  </a:lnTo>
                  <a:lnTo>
                    <a:pt x="4371" y="1334"/>
                  </a:lnTo>
                  <a:lnTo>
                    <a:pt x="4392" y="1285"/>
                  </a:lnTo>
                  <a:lnTo>
                    <a:pt x="4412" y="1238"/>
                  </a:lnTo>
                  <a:lnTo>
                    <a:pt x="4435" y="1191"/>
                  </a:lnTo>
                  <a:lnTo>
                    <a:pt x="4458" y="1145"/>
                  </a:lnTo>
                  <a:lnTo>
                    <a:pt x="4482" y="1100"/>
                  </a:lnTo>
                  <a:lnTo>
                    <a:pt x="4507" y="1056"/>
                  </a:lnTo>
                  <a:lnTo>
                    <a:pt x="4533" y="1012"/>
                  </a:lnTo>
                  <a:lnTo>
                    <a:pt x="4560" y="968"/>
                  </a:lnTo>
                  <a:lnTo>
                    <a:pt x="4588" y="926"/>
                  </a:lnTo>
                  <a:lnTo>
                    <a:pt x="4617" y="885"/>
                  </a:lnTo>
                  <a:lnTo>
                    <a:pt x="4646" y="844"/>
                  </a:lnTo>
                  <a:lnTo>
                    <a:pt x="4677" y="805"/>
                  </a:lnTo>
                  <a:lnTo>
                    <a:pt x="4709" y="765"/>
                  </a:lnTo>
                  <a:lnTo>
                    <a:pt x="4741" y="726"/>
                  </a:lnTo>
                  <a:lnTo>
                    <a:pt x="4775" y="688"/>
                  </a:lnTo>
                  <a:lnTo>
                    <a:pt x="4809" y="651"/>
                  </a:lnTo>
                  <a:lnTo>
                    <a:pt x="4845" y="615"/>
                  </a:lnTo>
                  <a:lnTo>
                    <a:pt x="4882" y="580"/>
                  </a:lnTo>
                  <a:lnTo>
                    <a:pt x="4919" y="546"/>
                  </a:lnTo>
                  <a:lnTo>
                    <a:pt x="4957" y="513"/>
                  </a:lnTo>
                  <a:lnTo>
                    <a:pt x="4996" y="481"/>
                  </a:lnTo>
                  <a:lnTo>
                    <a:pt x="5035" y="450"/>
                  </a:lnTo>
                  <a:lnTo>
                    <a:pt x="5076" y="419"/>
                  </a:lnTo>
                  <a:lnTo>
                    <a:pt x="5117" y="389"/>
                  </a:lnTo>
                  <a:lnTo>
                    <a:pt x="5159" y="360"/>
                  </a:lnTo>
                  <a:lnTo>
                    <a:pt x="5201" y="333"/>
                  </a:lnTo>
                  <a:lnTo>
                    <a:pt x="5245" y="307"/>
                  </a:lnTo>
                  <a:lnTo>
                    <a:pt x="5289" y="281"/>
                  </a:lnTo>
                  <a:lnTo>
                    <a:pt x="5334" y="255"/>
                  </a:lnTo>
                  <a:lnTo>
                    <a:pt x="5380" y="232"/>
                  </a:lnTo>
                  <a:lnTo>
                    <a:pt x="5426" y="209"/>
                  </a:lnTo>
                  <a:lnTo>
                    <a:pt x="5473" y="186"/>
                  </a:lnTo>
                  <a:lnTo>
                    <a:pt x="5522" y="166"/>
                  </a:lnTo>
                  <a:lnTo>
                    <a:pt x="5570" y="145"/>
                  </a:lnTo>
                  <a:lnTo>
                    <a:pt x="5619" y="127"/>
                  </a:lnTo>
                  <a:lnTo>
                    <a:pt x="5668" y="109"/>
                  </a:lnTo>
                  <a:lnTo>
                    <a:pt x="5718" y="93"/>
                  </a:lnTo>
                  <a:lnTo>
                    <a:pt x="5768" y="78"/>
                  </a:lnTo>
                  <a:lnTo>
                    <a:pt x="5819" y="65"/>
                  </a:lnTo>
                  <a:lnTo>
                    <a:pt x="5869" y="52"/>
                  </a:lnTo>
                  <a:lnTo>
                    <a:pt x="5921" y="41"/>
                  </a:lnTo>
                  <a:lnTo>
                    <a:pt x="5973" y="32"/>
                  </a:lnTo>
                  <a:lnTo>
                    <a:pt x="6025" y="24"/>
                  </a:lnTo>
                  <a:lnTo>
                    <a:pt x="6078" y="16"/>
                  </a:lnTo>
                  <a:lnTo>
                    <a:pt x="6130" y="10"/>
                  </a:lnTo>
                  <a:lnTo>
                    <a:pt x="6184" y="6"/>
                  </a:lnTo>
                  <a:lnTo>
                    <a:pt x="6238" y="3"/>
                  </a:lnTo>
                  <a:lnTo>
                    <a:pt x="6291" y="1"/>
                  </a:lnTo>
                  <a:lnTo>
                    <a:pt x="6346" y="0"/>
                  </a:lnTo>
                  <a:lnTo>
                    <a:pt x="6400" y="1"/>
                  </a:lnTo>
                  <a:lnTo>
                    <a:pt x="6455" y="3"/>
                  </a:lnTo>
                  <a:lnTo>
                    <a:pt x="6509" y="6"/>
                  </a:lnTo>
                  <a:lnTo>
                    <a:pt x="6562" y="10"/>
                  </a:lnTo>
                  <a:lnTo>
                    <a:pt x="6615" y="16"/>
                  </a:lnTo>
                  <a:lnTo>
                    <a:pt x="6668" y="24"/>
                  </a:lnTo>
                  <a:lnTo>
                    <a:pt x="6720" y="32"/>
                  </a:lnTo>
                  <a:lnTo>
                    <a:pt x="6772" y="41"/>
                  </a:lnTo>
                  <a:lnTo>
                    <a:pt x="6823" y="52"/>
                  </a:lnTo>
                  <a:lnTo>
                    <a:pt x="6874" y="65"/>
                  </a:lnTo>
                  <a:lnTo>
                    <a:pt x="6924" y="78"/>
                  </a:lnTo>
                  <a:lnTo>
                    <a:pt x="6974" y="93"/>
                  </a:lnTo>
                  <a:lnTo>
                    <a:pt x="7023" y="109"/>
                  </a:lnTo>
                  <a:lnTo>
                    <a:pt x="7073" y="127"/>
                  </a:lnTo>
                  <a:lnTo>
                    <a:pt x="7122" y="145"/>
                  </a:lnTo>
                  <a:lnTo>
                    <a:pt x="7171" y="166"/>
                  </a:lnTo>
                  <a:lnTo>
                    <a:pt x="7218" y="186"/>
                  </a:lnTo>
                  <a:lnTo>
                    <a:pt x="7265" y="209"/>
                  </a:lnTo>
                  <a:lnTo>
                    <a:pt x="7311" y="232"/>
                  </a:lnTo>
                  <a:lnTo>
                    <a:pt x="7356" y="255"/>
                  </a:lnTo>
                  <a:lnTo>
                    <a:pt x="7401" y="281"/>
                  </a:lnTo>
                  <a:lnTo>
                    <a:pt x="7444" y="307"/>
                  </a:lnTo>
                  <a:lnTo>
                    <a:pt x="7487" y="333"/>
                  </a:lnTo>
                  <a:lnTo>
                    <a:pt x="7530" y="360"/>
                  </a:lnTo>
                  <a:lnTo>
                    <a:pt x="7571" y="389"/>
                  </a:lnTo>
                  <a:lnTo>
                    <a:pt x="7612" y="419"/>
                  </a:lnTo>
                  <a:lnTo>
                    <a:pt x="7651" y="450"/>
                  </a:lnTo>
                  <a:lnTo>
                    <a:pt x="7690" y="481"/>
                  </a:lnTo>
                  <a:lnTo>
                    <a:pt x="7730" y="513"/>
                  </a:lnTo>
                  <a:lnTo>
                    <a:pt x="7767" y="546"/>
                  </a:lnTo>
                  <a:lnTo>
                    <a:pt x="7804" y="580"/>
                  </a:lnTo>
                  <a:lnTo>
                    <a:pt x="7840" y="615"/>
                  </a:lnTo>
                  <a:lnTo>
                    <a:pt x="7875" y="651"/>
                  </a:lnTo>
                  <a:lnTo>
                    <a:pt x="7909" y="688"/>
                  </a:lnTo>
                  <a:lnTo>
                    <a:pt x="7943" y="726"/>
                  </a:lnTo>
                  <a:lnTo>
                    <a:pt x="7975" y="765"/>
                  </a:lnTo>
                  <a:lnTo>
                    <a:pt x="8007" y="805"/>
                  </a:lnTo>
                  <a:lnTo>
                    <a:pt x="8037" y="844"/>
                  </a:lnTo>
                  <a:lnTo>
                    <a:pt x="8067" y="885"/>
                  </a:lnTo>
                  <a:lnTo>
                    <a:pt x="8096" y="926"/>
                  </a:lnTo>
                  <a:lnTo>
                    <a:pt x="8124" y="968"/>
                  </a:lnTo>
                  <a:lnTo>
                    <a:pt x="8150" y="1012"/>
                  </a:lnTo>
                  <a:lnTo>
                    <a:pt x="8176" y="1056"/>
                  </a:lnTo>
                  <a:lnTo>
                    <a:pt x="8201" y="1100"/>
                  </a:lnTo>
                  <a:lnTo>
                    <a:pt x="8225" y="1145"/>
                  </a:lnTo>
                  <a:lnTo>
                    <a:pt x="8248" y="1191"/>
                  </a:lnTo>
                  <a:lnTo>
                    <a:pt x="8270" y="1238"/>
                  </a:lnTo>
                  <a:lnTo>
                    <a:pt x="8292" y="1285"/>
                  </a:lnTo>
                  <a:lnTo>
                    <a:pt x="8311" y="1334"/>
                  </a:lnTo>
                  <a:lnTo>
                    <a:pt x="8330" y="1382"/>
                  </a:lnTo>
                  <a:lnTo>
                    <a:pt x="8347" y="1431"/>
                  </a:lnTo>
                  <a:lnTo>
                    <a:pt x="8364" y="1481"/>
                  </a:lnTo>
                  <a:lnTo>
                    <a:pt x="8378" y="1531"/>
                  </a:lnTo>
                  <a:lnTo>
                    <a:pt x="8393" y="1581"/>
                  </a:lnTo>
                  <a:lnTo>
                    <a:pt x="8405" y="1631"/>
                  </a:lnTo>
                  <a:lnTo>
                    <a:pt x="8415" y="1682"/>
                  </a:lnTo>
                  <a:lnTo>
                    <a:pt x="8426" y="1734"/>
                  </a:lnTo>
                  <a:lnTo>
                    <a:pt x="8434" y="1786"/>
                  </a:lnTo>
                  <a:lnTo>
                    <a:pt x="8441" y="1838"/>
                  </a:lnTo>
                  <a:lnTo>
                    <a:pt x="8447" y="1890"/>
                  </a:lnTo>
                  <a:lnTo>
                    <a:pt x="8451" y="1944"/>
                  </a:lnTo>
                  <a:lnTo>
                    <a:pt x="8456" y="1997"/>
                  </a:lnTo>
                  <a:lnTo>
                    <a:pt x="8458" y="2052"/>
                  </a:lnTo>
                  <a:lnTo>
                    <a:pt x="8458" y="2105"/>
                  </a:lnTo>
                  <a:lnTo>
                    <a:pt x="8458" y="2160"/>
                  </a:lnTo>
                  <a:lnTo>
                    <a:pt x="8456" y="2214"/>
                  </a:lnTo>
                  <a:lnTo>
                    <a:pt x="8451" y="2268"/>
                  </a:lnTo>
                  <a:lnTo>
                    <a:pt x="8447" y="2321"/>
                  </a:lnTo>
                  <a:lnTo>
                    <a:pt x="8441" y="2374"/>
                  </a:lnTo>
                  <a:lnTo>
                    <a:pt x="8434" y="2426"/>
                  </a:lnTo>
                  <a:lnTo>
                    <a:pt x="8426" y="2478"/>
                  </a:lnTo>
                  <a:lnTo>
                    <a:pt x="8415" y="2530"/>
                  </a:lnTo>
                  <a:lnTo>
                    <a:pt x="8405" y="2581"/>
                  </a:lnTo>
                  <a:lnTo>
                    <a:pt x="8393" y="2632"/>
                  </a:lnTo>
                  <a:lnTo>
                    <a:pt x="8378" y="2683"/>
                  </a:lnTo>
                  <a:lnTo>
                    <a:pt x="8364" y="2732"/>
                  </a:lnTo>
                  <a:lnTo>
                    <a:pt x="8347" y="2782"/>
                  </a:lnTo>
                  <a:lnTo>
                    <a:pt x="8330" y="2831"/>
                  </a:lnTo>
                  <a:lnTo>
                    <a:pt x="8311" y="2880"/>
                  </a:lnTo>
                  <a:lnTo>
                    <a:pt x="8292" y="2929"/>
                  </a:lnTo>
                  <a:lnTo>
                    <a:pt x="8270" y="2976"/>
                  </a:lnTo>
                  <a:lnTo>
                    <a:pt x="8248" y="3022"/>
                  </a:lnTo>
                  <a:lnTo>
                    <a:pt x="8225" y="3068"/>
                  </a:lnTo>
                  <a:lnTo>
                    <a:pt x="8201" y="3114"/>
                  </a:lnTo>
                  <a:lnTo>
                    <a:pt x="8176" y="3158"/>
                  </a:lnTo>
                  <a:lnTo>
                    <a:pt x="8150" y="3201"/>
                  </a:lnTo>
                  <a:lnTo>
                    <a:pt x="8124" y="3244"/>
                  </a:lnTo>
                  <a:lnTo>
                    <a:pt x="8096" y="3287"/>
                  </a:lnTo>
                  <a:lnTo>
                    <a:pt x="8067" y="3328"/>
                  </a:lnTo>
                  <a:lnTo>
                    <a:pt x="8037" y="3369"/>
                  </a:lnTo>
                  <a:lnTo>
                    <a:pt x="8007" y="3409"/>
                  </a:lnTo>
                  <a:lnTo>
                    <a:pt x="7975" y="3448"/>
                  </a:lnTo>
                  <a:lnTo>
                    <a:pt x="7943" y="3486"/>
                  </a:lnTo>
                  <a:lnTo>
                    <a:pt x="7909" y="3523"/>
                  </a:lnTo>
                  <a:lnTo>
                    <a:pt x="7875" y="3560"/>
                  </a:lnTo>
                  <a:lnTo>
                    <a:pt x="7840" y="3596"/>
                  </a:lnTo>
                  <a:lnTo>
                    <a:pt x="7804" y="3631"/>
                  </a:lnTo>
                  <a:lnTo>
                    <a:pt x="7767" y="3666"/>
                  </a:lnTo>
                  <a:lnTo>
                    <a:pt x="7730" y="3699"/>
                  </a:lnTo>
                  <a:lnTo>
                    <a:pt x="7690" y="3732"/>
                  </a:lnTo>
                  <a:lnTo>
                    <a:pt x="7651" y="3763"/>
                  </a:lnTo>
                  <a:lnTo>
                    <a:pt x="7612" y="3794"/>
                  </a:lnTo>
                  <a:lnTo>
                    <a:pt x="7571" y="3824"/>
                  </a:lnTo>
                  <a:lnTo>
                    <a:pt x="7530" y="3852"/>
                  </a:lnTo>
                  <a:lnTo>
                    <a:pt x="7487" y="3879"/>
                  </a:lnTo>
                  <a:lnTo>
                    <a:pt x="7444" y="3906"/>
                  </a:lnTo>
                  <a:lnTo>
                    <a:pt x="7401" y="3933"/>
                  </a:lnTo>
                  <a:lnTo>
                    <a:pt x="7356" y="3958"/>
                  </a:lnTo>
                  <a:lnTo>
                    <a:pt x="7311" y="3981"/>
                  </a:lnTo>
                  <a:lnTo>
                    <a:pt x="7265" y="4004"/>
                  </a:lnTo>
                  <a:lnTo>
                    <a:pt x="7218" y="4026"/>
                  </a:lnTo>
                  <a:lnTo>
                    <a:pt x="7171" y="4047"/>
                  </a:lnTo>
                  <a:lnTo>
                    <a:pt x="7122" y="4068"/>
                  </a:lnTo>
                  <a:lnTo>
                    <a:pt x="7073" y="4086"/>
                  </a:lnTo>
                  <a:lnTo>
                    <a:pt x="7023" y="4104"/>
                  </a:lnTo>
                  <a:lnTo>
                    <a:pt x="6974" y="4119"/>
                  </a:lnTo>
                  <a:lnTo>
                    <a:pt x="6924" y="4135"/>
                  </a:lnTo>
                  <a:lnTo>
                    <a:pt x="6874" y="4148"/>
                  </a:lnTo>
                  <a:lnTo>
                    <a:pt x="6823" y="4160"/>
                  </a:lnTo>
                  <a:lnTo>
                    <a:pt x="6772" y="4172"/>
                  </a:lnTo>
                  <a:lnTo>
                    <a:pt x="6720" y="4181"/>
                  </a:lnTo>
                  <a:lnTo>
                    <a:pt x="6668" y="4190"/>
                  </a:lnTo>
                  <a:lnTo>
                    <a:pt x="6615" y="4197"/>
                  </a:lnTo>
                  <a:lnTo>
                    <a:pt x="6562" y="4202"/>
                  </a:lnTo>
                  <a:lnTo>
                    <a:pt x="6509" y="4208"/>
                  </a:lnTo>
                  <a:lnTo>
                    <a:pt x="6455" y="4211"/>
                  </a:lnTo>
                  <a:lnTo>
                    <a:pt x="6400" y="4213"/>
                  </a:lnTo>
                  <a:lnTo>
                    <a:pt x="6346" y="4213"/>
                  </a:lnTo>
                  <a:lnTo>
                    <a:pt x="6291" y="4213"/>
                  </a:lnTo>
                  <a:lnTo>
                    <a:pt x="6238" y="4211"/>
                  </a:lnTo>
                  <a:lnTo>
                    <a:pt x="6184" y="4208"/>
                  </a:lnTo>
                  <a:lnTo>
                    <a:pt x="6130" y="4202"/>
                  </a:lnTo>
                  <a:lnTo>
                    <a:pt x="6078" y="4197"/>
                  </a:lnTo>
                  <a:lnTo>
                    <a:pt x="6025" y="4190"/>
                  </a:lnTo>
                  <a:lnTo>
                    <a:pt x="5973" y="4181"/>
                  </a:lnTo>
                  <a:lnTo>
                    <a:pt x="5921" y="4172"/>
                  </a:lnTo>
                  <a:lnTo>
                    <a:pt x="5869" y="4160"/>
                  </a:lnTo>
                  <a:lnTo>
                    <a:pt x="5819" y="4148"/>
                  </a:lnTo>
                  <a:lnTo>
                    <a:pt x="5768" y="4135"/>
                  </a:lnTo>
                  <a:lnTo>
                    <a:pt x="5718" y="4119"/>
                  </a:lnTo>
                  <a:lnTo>
                    <a:pt x="5668" y="4104"/>
                  </a:lnTo>
                  <a:lnTo>
                    <a:pt x="5619" y="4086"/>
                  </a:lnTo>
                  <a:lnTo>
                    <a:pt x="5570" y="4068"/>
                  </a:lnTo>
                  <a:lnTo>
                    <a:pt x="5522" y="4047"/>
                  </a:lnTo>
                  <a:lnTo>
                    <a:pt x="5473" y="4026"/>
                  </a:lnTo>
                  <a:lnTo>
                    <a:pt x="5426" y="4004"/>
                  </a:lnTo>
                  <a:lnTo>
                    <a:pt x="5380" y="3981"/>
                  </a:lnTo>
                  <a:lnTo>
                    <a:pt x="5334" y="3958"/>
                  </a:lnTo>
                  <a:lnTo>
                    <a:pt x="5289" y="3933"/>
                  </a:lnTo>
                  <a:lnTo>
                    <a:pt x="5245" y="3906"/>
                  </a:lnTo>
                  <a:lnTo>
                    <a:pt x="5201" y="3879"/>
                  </a:lnTo>
                  <a:lnTo>
                    <a:pt x="5159" y="3852"/>
                  </a:lnTo>
                  <a:lnTo>
                    <a:pt x="5117" y="3824"/>
                  </a:lnTo>
                  <a:lnTo>
                    <a:pt x="5076" y="3794"/>
                  </a:lnTo>
                  <a:lnTo>
                    <a:pt x="5035" y="3763"/>
                  </a:lnTo>
                  <a:lnTo>
                    <a:pt x="4996" y="3732"/>
                  </a:lnTo>
                  <a:lnTo>
                    <a:pt x="4957" y="3699"/>
                  </a:lnTo>
                  <a:lnTo>
                    <a:pt x="4919" y="3666"/>
                  </a:lnTo>
                  <a:lnTo>
                    <a:pt x="4882" y="3631"/>
                  </a:lnTo>
                  <a:lnTo>
                    <a:pt x="4845" y="3596"/>
                  </a:lnTo>
                  <a:lnTo>
                    <a:pt x="4809" y="3560"/>
                  </a:lnTo>
                  <a:lnTo>
                    <a:pt x="4775" y="3523"/>
                  </a:lnTo>
                  <a:lnTo>
                    <a:pt x="4741" y="3486"/>
                  </a:lnTo>
                  <a:lnTo>
                    <a:pt x="4709" y="3448"/>
                  </a:lnTo>
                  <a:lnTo>
                    <a:pt x="4677" y="3409"/>
                  </a:lnTo>
                  <a:lnTo>
                    <a:pt x="4646" y="3369"/>
                  </a:lnTo>
                  <a:lnTo>
                    <a:pt x="4617" y="3328"/>
                  </a:lnTo>
                  <a:lnTo>
                    <a:pt x="4588" y="3287"/>
                  </a:lnTo>
                  <a:lnTo>
                    <a:pt x="4560" y="3244"/>
                  </a:lnTo>
                  <a:lnTo>
                    <a:pt x="4533" y="3201"/>
                  </a:lnTo>
                  <a:lnTo>
                    <a:pt x="4507" y="3158"/>
                  </a:lnTo>
                  <a:lnTo>
                    <a:pt x="4482" y="3114"/>
                  </a:lnTo>
                  <a:lnTo>
                    <a:pt x="4458" y="3068"/>
                  </a:lnTo>
                  <a:lnTo>
                    <a:pt x="4435" y="3022"/>
                  </a:lnTo>
                  <a:lnTo>
                    <a:pt x="4412" y="2976"/>
                  </a:lnTo>
                  <a:lnTo>
                    <a:pt x="4392" y="2929"/>
                  </a:lnTo>
                  <a:lnTo>
                    <a:pt x="4371" y="2880"/>
                  </a:lnTo>
                  <a:lnTo>
                    <a:pt x="4353" y="2831"/>
                  </a:lnTo>
                  <a:lnTo>
                    <a:pt x="4335" y="2782"/>
                  </a:lnTo>
                  <a:lnTo>
                    <a:pt x="4320" y="2732"/>
                  </a:lnTo>
                  <a:lnTo>
                    <a:pt x="4304" y="2683"/>
                  </a:lnTo>
                  <a:lnTo>
                    <a:pt x="4291" y="2632"/>
                  </a:lnTo>
                  <a:lnTo>
                    <a:pt x="4278" y="2581"/>
                  </a:lnTo>
                  <a:lnTo>
                    <a:pt x="4267" y="2530"/>
                  </a:lnTo>
                  <a:lnTo>
                    <a:pt x="4258" y="2478"/>
                  </a:lnTo>
                  <a:lnTo>
                    <a:pt x="4248" y="2426"/>
                  </a:lnTo>
                  <a:lnTo>
                    <a:pt x="4241" y="2374"/>
                  </a:lnTo>
                  <a:lnTo>
                    <a:pt x="4236" y="2321"/>
                  </a:lnTo>
                  <a:lnTo>
                    <a:pt x="4231" y="2268"/>
                  </a:lnTo>
                  <a:lnTo>
                    <a:pt x="4228" y="2214"/>
                  </a:lnTo>
                  <a:lnTo>
                    <a:pt x="4226" y="2160"/>
                  </a:lnTo>
                  <a:lnTo>
                    <a:pt x="4226" y="2105"/>
                  </a:lnTo>
                  <a:close/>
                  <a:moveTo>
                    <a:pt x="2110" y="16464"/>
                  </a:moveTo>
                  <a:lnTo>
                    <a:pt x="2055" y="16463"/>
                  </a:lnTo>
                  <a:lnTo>
                    <a:pt x="2001" y="16462"/>
                  </a:lnTo>
                  <a:lnTo>
                    <a:pt x="1948" y="16459"/>
                  </a:lnTo>
                  <a:lnTo>
                    <a:pt x="1894" y="16454"/>
                  </a:lnTo>
                  <a:lnTo>
                    <a:pt x="1842" y="16449"/>
                  </a:lnTo>
                  <a:lnTo>
                    <a:pt x="1789" y="16441"/>
                  </a:lnTo>
                  <a:lnTo>
                    <a:pt x="1736" y="16433"/>
                  </a:lnTo>
                  <a:lnTo>
                    <a:pt x="1686" y="16423"/>
                  </a:lnTo>
                  <a:lnTo>
                    <a:pt x="1634" y="16413"/>
                  </a:lnTo>
                  <a:lnTo>
                    <a:pt x="1584" y="16400"/>
                  </a:lnTo>
                  <a:lnTo>
                    <a:pt x="1533" y="16387"/>
                  </a:lnTo>
                  <a:lnTo>
                    <a:pt x="1483" y="16371"/>
                  </a:lnTo>
                  <a:lnTo>
                    <a:pt x="1433" y="16355"/>
                  </a:lnTo>
                  <a:lnTo>
                    <a:pt x="1384" y="16337"/>
                  </a:lnTo>
                  <a:lnTo>
                    <a:pt x="1335" y="16319"/>
                  </a:lnTo>
                  <a:lnTo>
                    <a:pt x="1287" y="16298"/>
                  </a:lnTo>
                  <a:lnTo>
                    <a:pt x="1239" y="16278"/>
                  </a:lnTo>
                  <a:lnTo>
                    <a:pt x="1192" y="16256"/>
                  </a:lnTo>
                  <a:lnTo>
                    <a:pt x="1147" y="16232"/>
                  </a:lnTo>
                  <a:lnTo>
                    <a:pt x="1101" y="16209"/>
                  </a:lnTo>
                  <a:lnTo>
                    <a:pt x="1056" y="16184"/>
                  </a:lnTo>
                  <a:lnTo>
                    <a:pt x="1013" y="16158"/>
                  </a:lnTo>
                  <a:lnTo>
                    <a:pt x="969" y="16132"/>
                  </a:lnTo>
                  <a:lnTo>
                    <a:pt x="927" y="16104"/>
                  </a:lnTo>
                  <a:lnTo>
                    <a:pt x="886" y="16075"/>
                  </a:lnTo>
                  <a:lnTo>
                    <a:pt x="845" y="16046"/>
                  </a:lnTo>
                  <a:lnTo>
                    <a:pt x="805" y="16015"/>
                  </a:lnTo>
                  <a:lnTo>
                    <a:pt x="766" y="15983"/>
                  </a:lnTo>
                  <a:lnTo>
                    <a:pt x="727" y="15952"/>
                  </a:lnTo>
                  <a:lnTo>
                    <a:pt x="690" y="15919"/>
                  </a:lnTo>
                  <a:lnTo>
                    <a:pt x="653" y="15884"/>
                  </a:lnTo>
                  <a:lnTo>
                    <a:pt x="617" y="15849"/>
                  </a:lnTo>
                  <a:lnTo>
                    <a:pt x="582" y="15813"/>
                  </a:lnTo>
                  <a:lnTo>
                    <a:pt x="547" y="15776"/>
                  </a:lnTo>
                  <a:lnTo>
                    <a:pt x="514" y="15739"/>
                  </a:lnTo>
                  <a:lnTo>
                    <a:pt x="482" y="15699"/>
                  </a:lnTo>
                  <a:lnTo>
                    <a:pt x="450" y="15660"/>
                  </a:lnTo>
                  <a:lnTo>
                    <a:pt x="419" y="15621"/>
                  </a:lnTo>
                  <a:lnTo>
                    <a:pt x="390" y="15580"/>
                  </a:lnTo>
                  <a:lnTo>
                    <a:pt x="361" y="15539"/>
                  </a:lnTo>
                  <a:lnTo>
                    <a:pt x="333" y="15497"/>
                  </a:lnTo>
                  <a:lnTo>
                    <a:pt x="306" y="15454"/>
                  </a:lnTo>
                  <a:lnTo>
                    <a:pt x="280" y="15410"/>
                  </a:lnTo>
                  <a:lnTo>
                    <a:pt x="256" y="15365"/>
                  </a:lnTo>
                  <a:lnTo>
                    <a:pt x="232" y="15320"/>
                  </a:lnTo>
                  <a:lnTo>
                    <a:pt x="208" y="15274"/>
                  </a:lnTo>
                  <a:lnTo>
                    <a:pt x="187" y="15227"/>
                  </a:lnTo>
                  <a:lnTo>
                    <a:pt x="166" y="15179"/>
                  </a:lnTo>
                  <a:lnTo>
                    <a:pt x="145" y="15131"/>
                  </a:lnTo>
                  <a:lnTo>
                    <a:pt x="127" y="15082"/>
                  </a:lnTo>
                  <a:lnTo>
                    <a:pt x="109" y="15034"/>
                  </a:lnTo>
                  <a:lnTo>
                    <a:pt x="93" y="14984"/>
                  </a:lnTo>
                  <a:lnTo>
                    <a:pt x="77" y="14934"/>
                  </a:lnTo>
                  <a:lnTo>
                    <a:pt x="64" y="14883"/>
                  </a:lnTo>
                  <a:lnTo>
                    <a:pt x="52" y="14833"/>
                  </a:lnTo>
                  <a:lnTo>
                    <a:pt x="41" y="14782"/>
                  </a:lnTo>
                  <a:lnTo>
                    <a:pt x="31" y="14730"/>
                  </a:lnTo>
                  <a:lnTo>
                    <a:pt x="23" y="14679"/>
                  </a:lnTo>
                  <a:lnTo>
                    <a:pt x="15" y="14626"/>
                  </a:lnTo>
                  <a:lnTo>
                    <a:pt x="10" y="14574"/>
                  </a:lnTo>
                  <a:lnTo>
                    <a:pt x="5" y="14520"/>
                  </a:lnTo>
                  <a:lnTo>
                    <a:pt x="2" y="14467"/>
                  </a:lnTo>
                  <a:lnTo>
                    <a:pt x="1" y="14413"/>
                  </a:lnTo>
                  <a:lnTo>
                    <a:pt x="0" y="14359"/>
                  </a:lnTo>
                  <a:lnTo>
                    <a:pt x="0" y="13516"/>
                  </a:lnTo>
                  <a:lnTo>
                    <a:pt x="9729" y="13516"/>
                  </a:lnTo>
                  <a:lnTo>
                    <a:pt x="9729" y="12247"/>
                  </a:lnTo>
                  <a:lnTo>
                    <a:pt x="0" y="12247"/>
                  </a:lnTo>
                  <a:lnTo>
                    <a:pt x="0" y="7598"/>
                  </a:lnTo>
                  <a:lnTo>
                    <a:pt x="1" y="7544"/>
                  </a:lnTo>
                  <a:lnTo>
                    <a:pt x="2" y="7489"/>
                  </a:lnTo>
                  <a:lnTo>
                    <a:pt x="5" y="7436"/>
                  </a:lnTo>
                  <a:lnTo>
                    <a:pt x="10" y="7383"/>
                  </a:lnTo>
                  <a:lnTo>
                    <a:pt x="15" y="7330"/>
                  </a:lnTo>
                  <a:lnTo>
                    <a:pt x="23" y="7277"/>
                  </a:lnTo>
                  <a:lnTo>
                    <a:pt x="31" y="7226"/>
                  </a:lnTo>
                  <a:lnTo>
                    <a:pt x="41" y="7174"/>
                  </a:lnTo>
                  <a:lnTo>
                    <a:pt x="52" y="7123"/>
                  </a:lnTo>
                  <a:lnTo>
                    <a:pt x="64" y="7072"/>
                  </a:lnTo>
                  <a:lnTo>
                    <a:pt x="77" y="7022"/>
                  </a:lnTo>
                  <a:lnTo>
                    <a:pt x="93" y="6971"/>
                  </a:lnTo>
                  <a:lnTo>
                    <a:pt x="109" y="6923"/>
                  </a:lnTo>
                  <a:lnTo>
                    <a:pt x="127" y="6874"/>
                  </a:lnTo>
                  <a:lnTo>
                    <a:pt x="145" y="6825"/>
                  </a:lnTo>
                  <a:lnTo>
                    <a:pt x="166" y="6777"/>
                  </a:lnTo>
                  <a:lnTo>
                    <a:pt x="187" y="6730"/>
                  </a:lnTo>
                  <a:lnTo>
                    <a:pt x="208" y="6682"/>
                  </a:lnTo>
                  <a:lnTo>
                    <a:pt x="232" y="6637"/>
                  </a:lnTo>
                  <a:lnTo>
                    <a:pt x="256" y="6591"/>
                  </a:lnTo>
                  <a:lnTo>
                    <a:pt x="280" y="6546"/>
                  </a:lnTo>
                  <a:lnTo>
                    <a:pt x="306" y="6503"/>
                  </a:lnTo>
                  <a:lnTo>
                    <a:pt x="333" y="6460"/>
                  </a:lnTo>
                  <a:lnTo>
                    <a:pt x="361" y="6418"/>
                  </a:lnTo>
                  <a:lnTo>
                    <a:pt x="390" y="6377"/>
                  </a:lnTo>
                  <a:lnTo>
                    <a:pt x="419" y="6336"/>
                  </a:lnTo>
                  <a:lnTo>
                    <a:pt x="450" y="6295"/>
                  </a:lnTo>
                  <a:lnTo>
                    <a:pt x="482" y="6256"/>
                  </a:lnTo>
                  <a:lnTo>
                    <a:pt x="514" y="6218"/>
                  </a:lnTo>
                  <a:lnTo>
                    <a:pt x="547" y="6180"/>
                  </a:lnTo>
                  <a:lnTo>
                    <a:pt x="582" y="6144"/>
                  </a:lnTo>
                  <a:lnTo>
                    <a:pt x="617" y="6107"/>
                  </a:lnTo>
                  <a:lnTo>
                    <a:pt x="653" y="6072"/>
                  </a:lnTo>
                  <a:lnTo>
                    <a:pt x="690" y="6038"/>
                  </a:lnTo>
                  <a:lnTo>
                    <a:pt x="727" y="6005"/>
                  </a:lnTo>
                  <a:lnTo>
                    <a:pt x="766" y="5972"/>
                  </a:lnTo>
                  <a:lnTo>
                    <a:pt x="805" y="5941"/>
                  </a:lnTo>
                  <a:lnTo>
                    <a:pt x="845" y="5911"/>
                  </a:lnTo>
                  <a:lnTo>
                    <a:pt x="886" y="5882"/>
                  </a:lnTo>
                  <a:lnTo>
                    <a:pt x="927" y="5853"/>
                  </a:lnTo>
                  <a:lnTo>
                    <a:pt x="969" y="5825"/>
                  </a:lnTo>
                  <a:lnTo>
                    <a:pt x="1013" y="5798"/>
                  </a:lnTo>
                  <a:lnTo>
                    <a:pt x="1056" y="5773"/>
                  </a:lnTo>
                  <a:lnTo>
                    <a:pt x="1101" y="5748"/>
                  </a:lnTo>
                  <a:lnTo>
                    <a:pt x="1147" y="5724"/>
                  </a:lnTo>
                  <a:lnTo>
                    <a:pt x="1192" y="5701"/>
                  </a:lnTo>
                  <a:lnTo>
                    <a:pt x="1239" y="5679"/>
                  </a:lnTo>
                  <a:lnTo>
                    <a:pt x="1287" y="5657"/>
                  </a:lnTo>
                  <a:lnTo>
                    <a:pt x="1335" y="5638"/>
                  </a:lnTo>
                  <a:lnTo>
                    <a:pt x="1384" y="5619"/>
                  </a:lnTo>
                  <a:lnTo>
                    <a:pt x="1433" y="5602"/>
                  </a:lnTo>
                  <a:lnTo>
                    <a:pt x="1483" y="5585"/>
                  </a:lnTo>
                  <a:lnTo>
                    <a:pt x="1533" y="5571"/>
                  </a:lnTo>
                  <a:lnTo>
                    <a:pt x="1584" y="5557"/>
                  </a:lnTo>
                  <a:lnTo>
                    <a:pt x="1634" y="5544"/>
                  </a:lnTo>
                  <a:lnTo>
                    <a:pt x="1686" y="5534"/>
                  </a:lnTo>
                  <a:lnTo>
                    <a:pt x="1736" y="5524"/>
                  </a:lnTo>
                  <a:lnTo>
                    <a:pt x="1789" y="5515"/>
                  </a:lnTo>
                  <a:lnTo>
                    <a:pt x="1842" y="5508"/>
                  </a:lnTo>
                  <a:lnTo>
                    <a:pt x="1894" y="5503"/>
                  </a:lnTo>
                  <a:lnTo>
                    <a:pt x="1948" y="5498"/>
                  </a:lnTo>
                  <a:lnTo>
                    <a:pt x="2001" y="5495"/>
                  </a:lnTo>
                  <a:lnTo>
                    <a:pt x="2055" y="5493"/>
                  </a:lnTo>
                  <a:lnTo>
                    <a:pt x="2110" y="5493"/>
                  </a:lnTo>
                  <a:lnTo>
                    <a:pt x="10590" y="5493"/>
                  </a:lnTo>
                  <a:lnTo>
                    <a:pt x="10644" y="5493"/>
                  </a:lnTo>
                  <a:lnTo>
                    <a:pt x="10698" y="5495"/>
                  </a:lnTo>
                  <a:lnTo>
                    <a:pt x="10752" y="5498"/>
                  </a:lnTo>
                  <a:lnTo>
                    <a:pt x="10806" y="5503"/>
                  </a:lnTo>
                  <a:lnTo>
                    <a:pt x="10858" y="5508"/>
                  </a:lnTo>
                  <a:lnTo>
                    <a:pt x="10911" y="5515"/>
                  </a:lnTo>
                  <a:lnTo>
                    <a:pt x="10962" y="5524"/>
                  </a:lnTo>
                  <a:lnTo>
                    <a:pt x="11015" y="5534"/>
                  </a:lnTo>
                  <a:lnTo>
                    <a:pt x="11065" y="5544"/>
                  </a:lnTo>
                  <a:lnTo>
                    <a:pt x="11117" y="5557"/>
                  </a:lnTo>
                  <a:lnTo>
                    <a:pt x="11168" y="5571"/>
                  </a:lnTo>
                  <a:lnTo>
                    <a:pt x="11218" y="5585"/>
                  </a:lnTo>
                  <a:lnTo>
                    <a:pt x="11268" y="5602"/>
                  </a:lnTo>
                  <a:lnTo>
                    <a:pt x="11316" y="5619"/>
                  </a:lnTo>
                  <a:lnTo>
                    <a:pt x="11366" y="5638"/>
                  </a:lnTo>
                  <a:lnTo>
                    <a:pt x="11414" y="5657"/>
                  </a:lnTo>
                  <a:lnTo>
                    <a:pt x="11462" y="5679"/>
                  </a:lnTo>
                  <a:lnTo>
                    <a:pt x="11509" y="5701"/>
                  </a:lnTo>
                  <a:lnTo>
                    <a:pt x="11556" y="5724"/>
                  </a:lnTo>
                  <a:lnTo>
                    <a:pt x="11602" y="5748"/>
                  </a:lnTo>
                  <a:lnTo>
                    <a:pt x="11646" y="5773"/>
                  </a:lnTo>
                  <a:lnTo>
                    <a:pt x="11690" y="5798"/>
                  </a:lnTo>
                  <a:lnTo>
                    <a:pt x="11734" y="5825"/>
                  </a:lnTo>
                  <a:lnTo>
                    <a:pt x="11776" y="5853"/>
                  </a:lnTo>
                  <a:lnTo>
                    <a:pt x="11818" y="5882"/>
                  </a:lnTo>
                  <a:lnTo>
                    <a:pt x="11858" y="5911"/>
                  </a:lnTo>
                  <a:lnTo>
                    <a:pt x="11899" y="5941"/>
                  </a:lnTo>
                  <a:lnTo>
                    <a:pt x="11938" y="5972"/>
                  </a:lnTo>
                  <a:lnTo>
                    <a:pt x="11976" y="6005"/>
                  </a:lnTo>
                  <a:lnTo>
                    <a:pt x="12014" y="6038"/>
                  </a:lnTo>
                  <a:lnTo>
                    <a:pt x="12051" y="6072"/>
                  </a:lnTo>
                  <a:lnTo>
                    <a:pt x="12087" y="6107"/>
                  </a:lnTo>
                  <a:lnTo>
                    <a:pt x="12122" y="6144"/>
                  </a:lnTo>
                  <a:lnTo>
                    <a:pt x="12156" y="6180"/>
                  </a:lnTo>
                  <a:lnTo>
                    <a:pt x="12190" y="6218"/>
                  </a:lnTo>
                  <a:lnTo>
                    <a:pt x="12222" y="6256"/>
                  </a:lnTo>
                  <a:lnTo>
                    <a:pt x="12254" y="6295"/>
                  </a:lnTo>
                  <a:lnTo>
                    <a:pt x="12284" y="6336"/>
                  </a:lnTo>
                  <a:lnTo>
                    <a:pt x="12314" y="6377"/>
                  </a:lnTo>
                  <a:lnTo>
                    <a:pt x="12343" y="6418"/>
                  </a:lnTo>
                  <a:lnTo>
                    <a:pt x="12371" y="6460"/>
                  </a:lnTo>
                  <a:lnTo>
                    <a:pt x="12398" y="6503"/>
                  </a:lnTo>
                  <a:lnTo>
                    <a:pt x="12423" y="6546"/>
                  </a:lnTo>
                  <a:lnTo>
                    <a:pt x="12448" y="6591"/>
                  </a:lnTo>
                  <a:lnTo>
                    <a:pt x="12472" y="6637"/>
                  </a:lnTo>
                  <a:lnTo>
                    <a:pt x="12496" y="6682"/>
                  </a:lnTo>
                  <a:lnTo>
                    <a:pt x="12517" y="6730"/>
                  </a:lnTo>
                  <a:lnTo>
                    <a:pt x="12539" y="6777"/>
                  </a:lnTo>
                  <a:lnTo>
                    <a:pt x="12560" y="6825"/>
                  </a:lnTo>
                  <a:lnTo>
                    <a:pt x="12578" y="6874"/>
                  </a:lnTo>
                  <a:lnTo>
                    <a:pt x="12596" y="6923"/>
                  </a:lnTo>
                  <a:lnTo>
                    <a:pt x="12612" y="6971"/>
                  </a:lnTo>
                  <a:lnTo>
                    <a:pt x="12627" y="7022"/>
                  </a:lnTo>
                  <a:lnTo>
                    <a:pt x="12640" y="7072"/>
                  </a:lnTo>
                  <a:lnTo>
                    <a:pt x="12652" y="7123"/>
                  </a:lnTo>
                  <a:lnTo>
                    <a:pt x="12664" y="7174"/>
                  </a:lnTo>
                  <a:lnTo>
                    <a:pt x="12673" y="7226"/>
                  </a:lnTo>
                  <a:lnTo>
                    <a:pt x="12681" y="7277"/>
                  </a:lnTo>
                  <a:lnTo>
                    <a:pt x="12689" y="7330"/>
                  </a:lnTo>
                  <a:lnTo>
                    <a:pt x="12695" y="7383"/>
                  </a:lnTo>
                  <a:lnTo>
                    <a:pt x="12699" y="7436"/>
                  </a:lnTo>
                  <a:lnTo>
                    <a:pt x="12702" y="7489"/>
                  </a:lnTo>
                  <a:lnTo>
                    <a:pt x="12704" y="7544"/>
                  </a:lnTo>
                  <a:lnTo>
                    <a:pt x="12705" y="7598"/>
                  </a:lnTo>
                  <a:lnTo>
                    <a:pt x="12705" y="8441"/>
                  </a:lnTo>
                  <a:lnTo>
                    <a:pt x="2954" y="8441"/>
                  </a:lnTo>
                  <a:lnTo>
                    <a:pt x="2954" y="9703"/>
                  </a:lnTo>
                  <a:lnTo>
                    <a:pt x="12705" y="9703"/>
                  </a:lnTo>
                  <a:lnTo>
                    <a:pt x="12705" y="14359"/>
                  </a:lnTo>
                  <a:lnTo>
                    <a:pt x="12704" y="14413"/>
                  </a:lnTo>
                  <a:lnTo>
                    <a:pt x="12702" y="14467"/>
                  </a:lnTo>
                  <a:lnTo>
                    <a:pt x="12699" y="14520"/>
                  </a:lnTo>
                  <a:lnTo>
                    <a:pt x="12695" y="14574"/>
                  </a:lnTo>
                  <a:lnTo>
                    <a:pt x="12689" y="14626"/>
                  </a:lnTo>
                  <a:lnTo>
                    <a:pt x="12681" y="14679"/>
                  </a:lnTo>
                  <a:lnTo>
                    <a:pt x="12673" y="14730"/>
                  </a:lnTo>
                  <a:lnTo>
                    <a:pt x="12664" y="14782"/>
                  </a:lnTo>
                  <a:lnTo>
                    <a:pt x="12652" y="14833"/>
                  </a:lnTo>
                  <a:lnTo>
                    <a:pt x="12640" y="14883"/>
                  </a:lnTo>
                  <a:lnTo>
                    <a:pt x="12627" y="14934"/>
                  </a:lnTo>
                  <a:lnTo>
                    <a:pt x="12612" y="14984"/>
                  </a:lnTo>
                  <a:lnTo>
                    <a:pt x="12596" y="15034"/>
                  </a:lnTo>
                  <a:lnTo>
                    <a:pt x="12578" y="15082"/>
                  </a:lnTo>
                  <a:lnTo>
                    <a:pt x="12560" y="15131"/>
                  </a:lnTo>
                  <a:lnTo>
                    <a:pt x="12539" y="15179"/>
                  </a:lnTo>
                  <a:lnTo>
                    <a:pt x="12517" y="15227"/>
                  </a:lnTo>
                  <a:lnTo>
                    <a:pt x="12496" y="15274"/>
                  </a:lnTo>
                  <a:lnTo>
                    <a:pt x="12472" y="15320"/>
                  </a:lnTo>
                  <a:lnTo>
                    <a:pt x="12448" y="15365"/>
                  </a:lnTo>
                  <a:lnTo>
                    <a:pt x="12423" y="15410"/>
                  </a:lnTo>
                  <a:lnTo>
                    <a:pt x="12398" y="15454"/>
                  </a:lnTo>
                  <a:lnTo>
                    <a:pt x="12371" y="15497"/>
                  </a:lnTo>
                  <a:lnTo>
                    <a:pt x="12343" y="15539"/>
                  </a:lnTo>
                  <a:lnTo>
                    <a:pt x="12314" y="15580"/>
                  </a:lnTo>
                  <a:lnTo>
                    <a:pt x="12284" y="15621"/>
                  </a:lnTo>
                  <a:lnTo>
                    <a:pt x="12254" y="15660"/>
                  </a:lnTo>
                  <a:lnTo>
                    <a:pt x="12222" y="15699"/>
                  </a:lnTo>
                  <a:lnTo>
                    <a:pt x="12190" y="15739"/>
                  </a:lnTo>
                  <a:lnTo>
                    <a:pt x="12156" y="15776"/>
                  </a:lnTo>
                  <a:lnTo>
                    <a:pt x="12122" y="15813"/>
                  </a:lnTo>
                  <a:lnTo>
                    <a:pt x="12087" y="15849"/>
                  </a:lnTo>
                  <a:lnTo>
                    <a:pt x="12051" y="15884"/>
                  </a:lnTo>
                  <a:lnTo>
                    <a:pt x="12014" y="15919"/>
                  </a:lnTo>
                  <a:lnTo>
                    <a:pt x="11976" y="15952"/>
                  </a:lnTo>
                  <a:lnTo>
                    <a:pt x="11938" y="15983"/>
                  </a:lnTo>
                  <a:lnTo>
                    <a:pt x="11899" y="16015"/>
                  </a:lnTo>
                  <a:lnTo>
                    <a:pt x="11858" y="16046"/>
                  </a:lnTo>
                  <a:lnTo>
                    <a:pt x="11818" y="16075"/>
                  </a:lnTo>
                  <a:lnTo>
                    <a:pt x="11776" y="16104"/>
                  </a:lnTo>
                  <a:lnTo>
                    <a:pt x="11734" y="16132"/>
                  </a:lnTo>
                  <a:lnTo>
                    <a:pt x="11690" y="16158"/>
                  </a:lnTo>
                  <a:lnTo>
                    <a:pt x="11646" y="16184"/>
                  </a:lnTo>
                  <a:lnTo>
                    <a:pt x="11602" y="16209"/>
                  </a:lnTo>
                  <a:lnTo>
                    <a:pt x="11556" y="16232"/>
                  </a:lnTo>
                  <a:lnTo>
                    <a:pt x="11509" y="16256"/>
                  </a:lnTo>
                  <a:lnTo>
                    <a:pt x="11462" y="16278"/>
                  </a:lnTo>
                  <a:lnTo>
                    <a:pt x="11414" y="16298"/>
                  </a:lnTo>
                  <a:lnTo>
                    <a:pt x="11366" y="16319"/>
                  </a:lnTo>
                  <a:lnTo>
                    <a:pt x="11316" y="16337"/>
                  </a:lnTo>
                  <a:lnTo>
                    <a:pt x="11268" y="16355"/>
                  </a:lnTo>
                  <a:lnTo>
                    <a:pt x="11218" y="16371"/>
                  </a:lnTo>
                  <a:lnTo>
                    <a:pt x="11168" y="16387"/>
                  </a:lnTo>
                  <a:lnTo>
                    <a:pt x="11117" y="16400"/>
                  </a:lnTo>
                  <a:lnTo>
                    <a:pt x="11065" y="16413"/>
                  </a:lnTo>
                  <a:lnTo>
                    <a:pt x="11015" y="16423"/>
                  </a:lnTo>
                  <a:lnTo>
                    <a:pt x="10962" y="16433"/>
                  </a:lnTo>
                  <a:lnTo>
                    <a:pt x="10911" y="16441"/>
                  </a:lnTo>
                  <a:lnTo>
                    <a:pt x="10858" y="16449"/>
                  </a:lnTo>
                  <a:lnTo>
                    <a:pt x="10806" y="16454"/>
                  </a:lnTo>
                  <a:lnTo>
                    <a:pt x="10752" y="16459"/>
                  </a:lnTo>
                  <a:lnTo>
                    <a:pt x="10698" y="16462"/>
                  </a:lnTo>
                  <a:lnTo>
                    <a:pt x="10644" y="16463"/>
                  </a:lnTo>
                  <a:lnTo>
                    <a:pt x="10590" y="16464"/>
                  </a:lnTo>
                  <a:lnTo>
                    <a:pt x="2110" y="1646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parkasse Head"/>
                <a:cs typeface="Sparkasse Hea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8719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P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0" y="0"/>
            <a:ext cx="3060000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3060026" cy="4641850"/>
          </a:xfrm>
        </p:spPr>
        <p:txBody>
          <a:bodyPr anchor="ctr" anchorCtr="0"/>
          <a:lstStyle>
            <a:lvl1pPr>
              <a:defRPr sz="3000" b="1" i="0" spc="300">
                <a:solidFill>
                  <a:schemeClr val="tx2"/>
                </a:solidFill>
                <a:latin typeface="Sparkasse Serif"/>
                <a:cs typeface="Sparkasse Serif"/>
              </a:defRPr>
            </a:lvl1pPr>
          </a:lstStyle>
          <a:p>
            <a:r>
              <a:rPr lang="de-DE" dirty="0"/>
              <a:t>Master-titel-format </a:t>
            </a:r>
            <a:r>
              <a:rPr lang="de-DE" dirty="0" err="1"/>
              <a:t>bear-beiten</a:t>
            </a:r>
            <a:endParaRPr lang="en-GB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DC53A-3975-DE4E-9A2C-B3DD4C55E4D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3068638" y="0"/>
            <a:ext cx="6075362" cy="4865044"/>
          </a:xfrm>
        </p:spPr>
        <p:txBody>
          <a:bodyPr anchor="ctr" anchorCtr="0"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grpSp>
        <p:nvGrpSpPr>
          <p:cNvPr id="11" name="Gruppierung 25"/>
          <p:cNvGrpSpPr/>
          <p:nvPr userDrawn="1"/>
        </p:nvGrpSpPr>
        <p:grpSpPr>
          <a:xfrm>
            <a:off x="370684" y="4741051"/>
            <a:ext cx="2609849" cy="379044"/>
            <a:chOff x="387351" y="4741051"/>
            <a:chExt cx="2609849" cy="379044"/>
          </a:xfrm>
        </p:grpSpPr>
        <p:sp>
          <p:nvSpPr>
            <p:cNvPr id="12" name="Text Box 26"/>
            <p:cNvSpPr txBox="1">
              <a:spLocks noChangeArrowheads="1"/>
            </p:cNvSpPr>
            <p:nvPr userDrawn="1"/>
          </p:nvSpPr>
          <p:spPr bwMode="auto">
            <a:xfrm>
              <a:off x="492844" y="4750763"/>
              <a:ext cx="250435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683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9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parkasse Rg"/>
                  <a:cs typeface="Sparkasse Rg"/>
                </a:rPr>
                <a:t>Sparkasse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9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parkasse Rg"/>
                  <a:cs typeface="Sparkasse Rg"/>
                </a:rPr>
                <a:t>Lüneburg</a:t>
              </a:r>
            </a:p>
          </p:txBody>
        </p:sp>
        <p:sp>
          <p:nvSpPr>
            <p:cNvPr id="13" name="Freeform 27"/>
            <p:cNvSpPr>
              <a:spLocks noChangeAspect="1" noEditPoints="1"/>
            </p:cNvSpPr>
            <p:nvPr userDrawn="1"/>
          </p:nvSpPr>
          <p:spPr bwMode="auto">
            <a:xfrm>
              <a:off x="387351" y="4741051"/>
              <a:ext cx="129159" cy="168021"/>
            </a:xfrm>
            <a:custGeom>
              <a:avLst/>
              <a:gdLst>
                <a:gd name="T0" fmla="*/ 4267 w 12705"/>
                <a:gd name="T1" fmla="*/ 1682 h 16464"/>
                <a:gd name="T2" fmla="*/ 4412 w 12705"/>
                <a:gd name="T3" fmla="*/ 1238 h 16464"/>
                <a:gd name="T4" fmla="*/ 4646 w 12705"/>
                <a:gd name="T5" fmla="*/ 844 h 16464"/>
                <a:gd name="T6" fmla="*/ 4957 w 12705"/>
                <a:gd name="T7" fmla="*/ 513 h 16464"/>
                <a:gd name="T8" fmla="*/ 5334 w 12705"/>
                <a:gd name="T9" fmla="*/ 255 h 16464"/>
                <a:gd name="T10" fmla="*/ 5768 w 12705"/>
                <a:gd name="T11" fmla="*/ 78 h 16464"/>
                <a:gd name="T12" fmla="*/ 6238 w 12705"/>
                <a:gd name="T13" fmla="*/ 3 h 16464"/>
                <a:gd name="T14" fmla="*/ 6720 w 12705"/>
                <a:gd name="T15" fmla="*/ 32 h 16464"/>
                <a:gd name="T16" fmla="*/ 7171 w 12705"/>
                <a:gd name="T17" fmla="*/ 166 h 16464"/>
                <a:gd name="T18" fmla="*/ 7571 w 12705"/>
                <a:gd name="T19" fmla="*/ 389 h 16464"/>
                <a:gd name="T20" fmla="*/ 7909 w 12705"/>
                <a:gd name="T21" fmla="*/ 688 h 16464"/>
                <a:gd name="T22" fmla="*/ 8176 w 12705"/>
                <a:gd name="T23" fmla="*/ 1056 h 16464"/>
                <a:gd name="T24" fmla="*/ 8364 w 12705"/>
                <a:gd name="T25" fmla="*/ 1481 h 16464"/>
                <a:gd name="T26" fmla="*/ 8451 w 12705"/>
                <a:gd name="T27" fmla="*/ 1944 h 16464"/>
                <a:gd name="T28" fmla="*/ 8434 w 12705"/>
                <a:gd name="T29" fmla="*/ 2426 h 16464"/>
                <a:gd name="T30" fmla="*/ 8311 w 12705"/>
                <a:gd name="T31" fmla="*/ 2880 h 16464"/>
                <a:gd name="T32" fmla="*/ 8096 w 12705"/>
                <a:gd name="T33" fmla="*/ 3287 h 16464"/>
                <a:gd name="T34" fmla="*/ 7804 w 12705"/>
                <a:gd name="T35" fmla="*/ 3631 h 16464"/>
                <a:gd name="T36" fmla="*/ 7444 w 12705"/>
                <a:gd name="T37" fmla="*/ 3906 h 16464"/>
                <a:gd name="T38" fmla="*/ 7023 w 12705"/>
                <a:gd name="T39" fmla="*/ 4104 h 16464"/>
                <a:gd name="T40" fmla="*/ 6562 w 12705"/>
                <a:gd name="T41" fmla="*/ 4202 h 16464"/>
                <a:gd name="T42" fmla="*/ 6078 w 12705"/>
                <a:gd name="T43" fmla="*/ 4197 h 16464"/>
                <a:gd name="T44" fmla="*/ 5619 w 12705"/>
                <a:gd name="T45" fmla="*/ 4086 h 16464"/>
                <a:gd name="T46" fmla="*/ 5201 w 12705"/>
                <a:gd name="T47" fmla="*/ 3879 h 16464"/>
                <a:gd name="T48" fmla="*/ 4845 w 12705"/>
                <a:gd name="T49" fmla="*/ 3596 h 16464"/>
                <a:gd name="T50" fmla="*/ 4560 w 12705"/>
                <a:gd name="T51" fmla="*/ 3244 h 16464"/>
                <a:gd name="T52" fmla="*/ 4353 w 12705"/>
                <a:gd name="T53" fmla="*/ 2831 h 16464"/>
                <a:gd name="T54" fmla="*/ 4241 w 12705"/>
                <a:gd name="T55" fmla="*/ 2374 h 16464"/>
                <a:gd name="T56" fmla="*/ 1948 w 12705"/>
                <a:gd name="T57" fmla="*/ 16459 h 16464"/>
                <a:gd name="T58" fmla="*/ 1483 w 12705"/>
                <a:gd name="T59" fmla="*/ 16371 h 16464"/>
                <a:gd name="T60" fmla="*/ 1056 w 12705"/>
                <a:gd name="T61" fmla="*/ 16184 h 16464"/>
                <a:gd name="T62" fmla="*/ 690 w 12705"/>
                <a:gd name="T63" fmla="*/ 15919 h 16464"/>
                <a:gd name="T64" fmla="*/ 390 w 12705"/>
                <a:gd name="T65" fmla="*/ 15580 h 16464"/>
                <a:gd name="T66" fmla="*/ 166 w 12705"/>
                <a:gd name="T67" fmla="*/ 15179 h 16464"/>
                <a:gd name="T68" fmla="*/ 31 w 12705"/>
                <a:gd name="T69" fmla="*/ 14730 h 16464"/>
                <a:gd name="T70" fmla="*/ 9729 w 12705"/>
                <a:gd name="T71" fmla="*/ 13516 h 16464"/>
                <a:gd name="T72" fmla="*/ 23 w 12705"/>
                <a:gd name="T73" fmla="*/ 7277 h 16464"/>
                <a:gd name="T74" fmla="*/ 145 w 12705"/>
                <a:gd name="T75" fmla="*/ 6825 h 16464"/>
                <a:gd name="T76" fmla="*/ 361 w 12705"/>
                <a:gd name="T77" fmla="*/ 6418 h 16464"/>
                <a:gd name="T78" fmla="*/ 653 w 12705"/>
                <a:gd name="T79" fmla="*/ 6072 h 16464"/>
                <a:gd name="T80" fmla="*/ 1013 w 12705"/>
                <a:gd name="T81" fmla="*/ 5798 h 16464"/>
                <a:gd name="T82" fmla="*/ 1433 w 12705"/>
                <a:gd name="T83" fmla="*/ 5602 h 16464"/>
                <a:gd name="T84" fmla="*/ 1894 w 12705"/>
                <a:gd name="T85" fmla="*/ 5503 h 16464"/>
                <a:gd name="T86" fmla="*/ 10806 w 12705"/>
                <a:gd name="T87" fmla="*/ 5503 h 16464"/>
                <a:gd name="T88" fmla="*/ 11268 w 12705"/>
                <a:gd name="T89" fmla="*/ 5602 h 16464"/>
                <a:gd name="T90" fmla="*/ 11690 w 12705"/>
                <a:gd name="T91" fmla="*/ 5798 h 16464"/>
                <a:gd name="T92" fmla="*/ 12051 w 12705"/>
                <a:gd name="T93" fmla="*/ 6072 h 16464"/>
                <a:gd name="T94" fmla="*/ 12343 w 12705"/>
                <a:gd name="T95" fmla="*/ 6418 h 16464"/>
                <a:gd name="T96" fmla="*/ 12560 w 12705"/>
                <a:gd name="T97" fmla="*/ 6825 h 16464"/>
                <a:gd name="T98" fmla="*/ 12681 w 12705"/>
                <a:gd name="T99" fmla="*/ 7277 h 16464"/>
                <a:gd name="T100" fmla="*/ 2954 w 12705"/>
                <a:gd name="T101" fmla="*/ 9703 h 16464"/>
                <a:gd name="T102" fmla="*/ 12673 w 12705"/>
                <a:gd name="T103" fmla="*/ 14730 h 16464"/>
                <a:gd name="T104" fmla="*/ 12539 w 12705"/>
                <a:gd name="T105" fmla="*/ 15179 h 16464"/>
                <a:gd name="T106" fmla="*/ 12314 w 12705"/>
                <a:gd name="T107" fmla="*/ 15580 h 16464"/>
                <a:gd name="T108" fmla="*/ 12014 w 12705"/>
                <a:gd name="T109" fmla="*/ 15919 h 16464"/>
                <a:gd name="T110" fmla="*/ 11646 w 12705"/>
                <a:gd name="T111" fmla="*/ 16184 h 16464"/>
                <a:gd name="T112" fmla="*/ 11218 w 12705"/>
                <a:gd name="T113" fmla="*/ 16371 h 16464"/>
                <a:gd name="T114" fmla="*/ 10752 w 12705"/>
                <a:gd name="T115" fmla="*/ 16459 h 16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705" h="16464">
                  <a:moveTo>
                    <a:pt x="4226" y="2105"/>
                  </a:moveTo>
                  <a:lnTo>
                    <a:pt x="4226" y="2052"/>
                  </a:lnTo>
                  <a:lnTo>
                    <a:pt x="4228" y="1997"/>
                  </a:lnTo>
                  <a:lnTo>
                    <a:pt x="4231" y="1944"/>
                  </a:lnTo>
                  <a:lnTo>
                    <a:pt x="4236" y="1890"/>
                  </a:lnTo>
                  <a:lnTo>
                    <a:pt x="4241" y="1838"/>
                  </a:lnTo>
                  <a:lnTo>
                    <a:pt x="4248" y="1786"/>
                  </a:lnTo>
                  <a:lnTo>
                    <a:pt x="4258" y="1734"/>
                  </a:lnTo>
                  <a:lnTo>
                    <a:pt x="4267" y="1682"/>
                  </a:lnTo>
                  <a:lnTo>
                    <a:pt x="4278" y="1631"/>
                  </a:lnTo>
                  <a:lnTo>
                    <a:pt x="4291" y="1581"/>
                  </a:lnTo>
                  <a:lnTo>
                    <a:pt x="4304" y="1531"/>
                  </a:lnTo>
                  <a:lnTo>
                    <a:pt x="4320" y="1481"/>
                  </a:lnTo>
                  <a:lnTo>
                    <a:pt x="4335" y="1431"/>
                  </a:lnTo>
                  <a:lnTo>
                    <a:pt x="4353" y="1382"/>
                  </a:lnTo>
                  <a:lnTo>
                    <a:pt x="4371" y="1334"/>
                  </a:lnTo>
                  <a:lnTo>
                    <a:pt x="4392" y="1285"/>
                  </a:lnTo>
                  <a:lnTo>
                    <a:pt x="4412" y="1238"/>
                  </a:lnTo>
                  <a:lnTo>
                    <a:pt x="4435" y="1191"/>
                  </a:lnTo>
                  <a:lnTo>
                    <a:pt x="4458" y="1145"/>
                  </a:lnTo>
                  <a:lnTo>
                    <a:pt x="4482" y="1100"/>
                  </a:lnTo>
                  <a:lnTo>
                    <a:pt x="4507" y="1056"/>
                  </a:lnTo>
                  <a:lnTo>
                    <a:pt x="4533" y="1012"/>
                  </a:lnTo>
                  <a:lnTo>
                    <a:pt x="4560" y="968"/>
                  </a:lnTo>
                  <a:lnTo>
                    <a:pt x="4588" y="926"/>
                  </a:lnTo>
                  <a:lnTo>
                    <a:pt x="4617" y="885"/>
                  </a:lnTo>
                  <a:lnTo>
                    <a:pt x="4646" y="844"/>
                  </a:lnTo>
                  <a:lnTo>
                    <a:pt x="4677" y="805"/>
                  </a:lnTo>
                  <a:lnTo>
                    <a:pt x="4709" y="765"/>
                  </a:lnTo>
                  <a:lnTo>
                    <a:pt x="4741" y="726"/>
                  </a:lnTo>
                  <a:lnTo>
                    <a:pt x="4775" y="688"/>
                  </a:lnTo>
                  <a:lnTo>
                    <a:pt x="4809" y="651"/>
                  </a:lnTo>
                  <a:lnTo>
                    <a:pt x="4845" y="615"/>
                  </a:lnTo>
                  <a:lnTo>
                    <a:pt x="4882" y="580"/>
                  </a:lnTo>
                  <a:lnTo>
                    <a:pt x="4919" y="546"/>
                  </a:lnTo>
                  <a:lnTo>
                    <a:pt x="4957" y="513"/>
                  </a:lnTo>
                  <a:lnTo>
                    <a:pt x="4996" y="481"/>
                  </a:lnTo>
                  <a:lnTo>
                    <a:pt x="5035" y="450"/>
                  </a:lnTo>
                  <a:lnTo>
                    <a:pt x="5076" y="419"/>
                  </a:lnTo>
                  <a:lnTo>
                    <a:pt x="5117" y="389"/>
                  </a:lnTo>
                  <a:lnTo>
                    <a:pt x="5159" y="360"/>
                  </a:lnTo>
                  <a:lnTo>
                    <a:pt x="5201" y="333"/>
                  </a:lnTo>
                  <a:lnTo>
                    <a:pt x="5245" y="307"/>
                  </a:lnTo>
                  <a:lnTo>
                    <a:pt x="5289" y="281"/>
                  </a:lnTo>
                  <a:lnTo>
                    <a:pt x="5334" y="255"/>
                  </a:lnTo>
                  <a:lnTo>
                    <a:pt x="5380" y="232"/>
                  </a:lnTo>
                  <a:lnTo>
                    <a:pt x="5426" y="209"/>
                  </a:lnTo>
                  <a:lnTo>
                    <a:pt x="5473" y="186"/>
                  </a:lnTo>
                  <a:lnTo>
                    <a:pt x="5522" y="166"/>
                  </a:lnTo>
                  <a:lnTo>
                    <a:pt x="5570" y="145"/>
                  </a:lnTo>
                  <a:lnTo>
                    <a:pt x="5619" y="127"/>
                  </a:lnTo>
                  <a:lnTo>
                    <a:pt x="5668" y="109"/>
                  </a:lnTo>
                  <a:lnTo>
                    <a:pt x="5718" y="93"/>
                  </a:lnTo>
                  <a:lnTo>
                    <a:pt x="5768" y="78"/>
                  </a:lnTo>
                  <a:lnTo>
                    <a:pt x="5819" y="65"/>
                  </a:lnTo>
                  <a:lnTo>
                    <a:pt x="5869" y="52"/>
                  </a:lnTo>
                  <a:lnTo>
                    <a:pt x="5921" y="41"/>
                  </a:lnTo>
                  <a:lnTo>
                    <a:pt x="5973" y="32"/>
                  </a:lnTo>
                  <a:lnTo>
                    <a:pt x="6025" y="24"/>
                  </a:lnTo>
                  <a:lnTo>
                    <a:pt x="6078" y="16"/>
                  </a:lnTo>
                  <a:lnTo>
                    <a:pt x="6130" y="10"/>
                  </a:lnTo>
                  <a:lnTo>
                    <a:pt x="6184" y="6"/>
                  </a:lnTo>
                  <a:lnTo>
                    <a:pt x="6238" y="3"/>
                  </a:lnTo>
                  <a:lnTo>
                    <a:pt x="6291" y="1"/>
                  </a:lnTo>
                  <a:lnTo>
                    <a:pt x="6346" y="0"/>
                  </a:lnTo>
                  <a:lnTo>
                    <a:pt x="6400" y="1"/>
                  </a:lnTo>
                  <a:lnTo>
                    <a:pt x="6455" y="3"/>
                  </a:lnTo>
                  <a:lnTo>
                    <a:pt x="6509" y="6"/>
                  </a:lnTo>
                  <a:lnTo>
                    <a:pt x="6562" y="10"/>
                  </a:lnTo>
                  <a:lnTo>
                    <a:pt x="6615" y="16"/>
                  </a:lnTo>
                  <a:lnTo>
                    <a:pt x="6668" y="24"/>
                  </a:lnTo>
                  <a:lnTo>
                    <a:pt x="6720" y="32"/>
                  </a:lnTo>
                  <a:lnTo>
                    <a:pt x="6772" y="41"/>
                  </a:lnTo>
                  <a:lnTo>
                    <a:pt x="6823" y="52"/>
                  </a:lnTo>
                  <a:lnTo>
                    <a:pt x="6874" y="65"/>
                  </a:lnTo>
                  <a:lnTo>
                    <a:pt x="6924" y="78"/>
                  </a:lnTo>
                  <a:lnTo>
                    <a:pt x="6974" y="93"/>
                  </a:lnTo>
                  <a:lnTo>
                    <a:pt x="7023" y="109"/>
                  </a:lnTo>
                  <a:lnTo>
                    <a:pt x="7073" y="127"/>
                  </a:lnTo>
                  <a:lnTo>
                    <a:pt x="7122" y="145"/>
                  </a:lnTo>
                  <a:lnTo>
                    <a:pt x="7171" y="166"/>
                  </a:lnTo>
                  <a:lnTo>
                    <a:pt x="7218" y="186"/>
                  </a:lnTo>
                  <a:lnTo>
                    <a:pt x="7265" y="209"/>
                  </a:lnTo>
                  <a:lnTo>
                    <a:pt x="7311" y="232"/>
                  </a:lnTo>
                  <a:lnTo>
                    <a:pt x="7356" y="255"/>
                  </a:lnTo>
                  <a:lnTo>
                    <a:pt x="7401" y="281"/>
                  </a:lnTo>
                  <a:lnTo>
                    <a:pt x="7444" y="307"/>
                  </a:lnTo>
                  <a:lnTo>
                    <a:pt x="7487" y="333"/>
                  </a:lnTo>
                  <a:lnTo>
                    <a:pt x="7530" y="360"/>
                  </a:lnTo>
                  <a:lnTo>
                    <a:pt x="7571" y="389"/>
                  </a:lnTo>
                  <a:lnTo>
                    <a:pt x="7612" y="419"/>
                  </a:lnTo>
                  <a:lnTo>
                    <a:pt x="7651" y="450"/>
                  </a:lnTo>
                  <a:lnTo>
                    <a:pt x="7690" y="481"/>
                  </a:lnTo>
                  <a:lnTo>
                    <a:pt x="7730" y="513"/>
                  </a:lnTo>
                  <a:lnTo>
                    <a:pt x="7767" y="546"/>
                  </a:lnTo>
                  <a:lnTo>
                    <a:pt x="7804" y="580"/>
                  </a:lnTo>
                  <a:lnTo>
                    <a:pt x="7840" y="615"/>
                  </a:lnTo>
                  <a:lnTo>
                    <a:pt x="7875" y="651"/>
                  </a:lnTo>
                  <a:lnTo>
                    <a:pt x="7909" y="688"/>
                  </a:lnTo>
                  <a:lnTo>
                    <a:pt x="7943" y="726"/>
                  </a:lnTo>
                  <a:lnTo>
                    <a:pt x="7975" y="765"/>
                  </a:lnTo>
                  <a:lnTo>
                    <a:pt x="8007" y="805"/>
                  </a:lnTo>
                  <a:lnTo>
                    <a:pt x="8037" y="844"/>
                  </a:lnTo>
                  <a:lnTo>
                    <a:pt x="8067" y="885"/>
                  </a:lnTo>
                  <a:lnTo>
                    <a:pt x="8096" y="926"/>
                  </a:lnTo>
                  <a:lnTo>
                    <a:pt x="8124" y="968"/>
                  </a:lnTo>
                  <a:lnTo>
                    <a:pt x="8150" y="1012"/>
                  </a:lnTo>
                  <a:lnTo>
                    <a:pt x="8176" y="1056"/>
                  </a:lnTo>
                  <a:lnTo>
                    <a:pt x="8201" y="1100"/>
                  </a:lnTo>
                  <a:lnTo>
                    <a:pt x="8225" y="1145"/>
                  </a:lnTo>
                  <a:lnTo>
                    <a:pt x="8248" y="1191"/>
                  </a:lnTo>
                  <a:lnTo>
                    <a:pt x="8270" y="1238"/>
                  </a:lnTo>
                  <a:lnTo>
                    <a:pt x="8292" y="1285"/>
                  </a:lnTo>
                  <a:lnTo>
                    <a:pt x="8311" y="1334"/>
                  </a:lnTo>
                  <a:lnTo>
                    <a:pt x="8330" y="1382"/>
                  </a:lnTo>
                  <a:lnTo>
                    <a:pt x="8347" y="1431"/>
                  </a:lnTo>
                  <a:lnTo>
                    <a:pt x="8364" y="1481"/>
                  </a:lnTo>
                  <a:lnTo>
                    <a:pt x="8378" y="1531"/>
                  </a:lnTo>
                  <a:lnTo>
                    <a:pt x="8393" y="1581"/>
                  </a:lnTo>
                  <a:lnTo>
                    <a:pt x="8405" y="1631"/>
                  </a:lnTo>
                  <a:lnTo>
                    <a:pt x="8415" y="1682"/>
                  </a:lnTo>
                  <a:lnTo>
                    <a:pt x="8426" y="1734"/>
                  </a:lnTo>
                  <a:lnTo>
                    <a:pt x="8434" y="1786"/>
                  </a:lnTo>
                  <a:lnTo>
                    <a:pt x="8441" y="1838"/>
                  </a:lnTo>
                  <a:lnTo>
                    <a:pt x="8447" y="1890"/>
                  </a:lnTo>
                  <a:lnTo>
                    <a:pt x="8451" y="1944"/>
                  </a:lnTo>
                  <a:lnTo>
                    <a:pt x="8456" y="1997"/>
                  </a:lnTo>
                  <a:lnTo>
                    <a:pt x="8458" y="2052"/>
                  </a:lnTo>
                  <a:lnTo>
                    <a:pt x="8458" y="2105"/>
                  </a:lnTo>
                  <a:lnTo>
                    <a:pt x="8458" y="2160"/>
                  </a:lnTo>
                  <a:lnTo>
                    <a:pt x="8456" y="2214"/>
                  </a:lnTo>
                  <a:lnTo>
                    <a:pt x="8451" y="2268"/>
                  </a:lnTo>
                  <a:lnTo>
                    <a:pt x="8447" y="2321"/>
                  </a:lnTo>
                  <a:lnTo>
                    <a:pt x="8441" y="2374"/>
                  </a:lnTo>
                  <a:lnTo>
                    <a:pt x="8434" y="2426"/>
                  </a:lnTo>
                  <a:lnTo>
                    <a:pt x="8426" y="2478"/>
                  </a:lnTo>
                  <a:lnTo>
                    <a:pt x="8415" y="2530"/>
                  </a:lnTo>
                  <a:lnTo>
                    <a:pt x="8405" y="2581"/>
                  </a:lnTo>
                  <a:lnTo>
                    <a:pt x="8393" y="2632"/>
                  </a:lnTo>
                  <a:lnTo>
                    <a:pt x="8378" y="2683"/>
                  </a:lnTo>
                  <a:lnTo>
                    <a:pt x="8364" y="2732"/>
                  </a:lnTo>
                  <a:lnTo>
                    <a:pt x="8347" y="2782"/>
                  </a:lnTo>
                  <a:lnTo>
                    <a:pt x="8330" y="2831"/>
                  </a:lnTo>
                  <a:lnTo>
                    <a:pt x="8311" y="2880"/>
                  </a:lnTo>
                  <a:lnTo>
                    <a:pt x="8292" y="2929"/>
                  </a:lnTo>
                  <a:lnTo>
                    <a:pt x="8270" y="2976"/>
                  </a:lnTo>
                  <a:lnTo>
                    <a:pt x="8248" y="3022"/>
                  </a:lnTo>
                  <a:lnTo>
                    <a:pt x="8225" y="3068"/>
                  </a:lnTo>
                  <a:lnTo>
                    <a:pt x="8201" y="3114"/>
                  </a:lnTo>
                  <a:lnTo>
                    <a:pt x="8176" y="3158"/>
                  </a:lnTo>
                  <a:lnTo>
                    <a:pt x="8150" y="3201"/>
                  </a:lnTo>
                  <a:lnTo>
                    <a:pt x="8124" y="3244"/>
                  </a:lnTo>
                  <a:lnTo>
                    <a:pt x="8096" y="3287"/>
                  </a:lnTo>
                  <a:lnTo>
                    <a:pt x="8067" y="3328"/>
                  </a:lnTo>
                  <a:lnTo>
                    <a:pt x="8037" y="3369"/>
                  </a:lnTo>
                  <a:lnTo>
                    <a:pt x="8007" y="3409"/>
                  </a:lnTo>
                  <a:lnTo>
                    <a:pt x="7975" y="3448"/>
                  </a:lnTo>
                  <a:lnTo>
                    <a:pt x="7943" y="3486"/>
                  </a:lnTo>
                  <a:lnTo>
                    <a:pt x="7909" y="3523"/>
                  </a:lnTo>
                  <a:lnTo>
                    <a:pt x="7875" y="3560"/>
                  </a:lnTo>
                  <a:lnTo>
                    <a:pt x="7840" y="3596"/>
                  </a:lnTo>
                  <a:lnTo>
                    <a:pt x="7804" y="3631"/>
                  </a:lnTo>
                  <a:lnTo>
                    <a:pt x="7767" y="3666"/>
                  </a:lnTo>
                  <a:lnTo>
                    <a:pt x="7730" y="3699"/>
                  </a:lnTo>
                  <a:lnTo>
                    <a:pt x="7690" y="3732"/>
                  </a:lnTo>
                  <a:lnTo>
                    <a:pt x="7651" y="3763"/>
                  </a:lnTo>
                  <a:lnTo>
                    <a:pt x="7612" y="3794"/>
                  </a:lnTo>
                  <a:lnTo>
                    <a:pt x="7571" y="3824"/>
                  </a:lnTo>
                  <a:lnTo>
                    <a:pt x="7530" y="3852"/>
                  </a:lnTo>
                  <a:lnTo>
                    <a:pt x="7487" y="3879"/>
                  </a:lnTo>
                  <a:lnTo>
                    <a:pt x="7444" y="3906"/>
                  </a:lnTo>
                  <a:lnTo>
                    <a:pt x="7401" y="3933"/>
                  </a:lnTo>
                  <a:lnTo>
                    <a:pt x="7356" y="3958"/>
                  </a:lnTo>
                  <a:lnTo>
                    <a:pt x="7311" y="3981"/>
                  </a:lnTo>
                  <a:lnTo>
                    <a:pt x="7265" y="4004"/>
                  </a:lnTo>
                  <a:lnTo>
                    <a:pt x="7218" y="4026"/>
                  </a:lnTo>
                  <a:lnTo>
                    <a:pt x="7171" y="4047"/>
                  </a:lnTo>
                  <a:lnTo>
                    <a:pt x="7122" y="4068"/>
                  </a:lnTo>
                  <a:lnTo>
                    <a:pt x="7073" y="4086"/>
                  </a:lnTo>
                  <a:lnTo>
                    <a:pt x="7023" y="4104"/>
                  </a:lnTo>
                  <a:lnTo>
                    <a:pt x="6974" y="4119"/>
                  </a:lnTo>
                  <a:lnTo>
                    <a:pt x="6924" y="4135"/>
                  </a:lnTo>
                  <a:lnTo>
                    <a:pt x="6874" y="4148"/>
                  </a:lnTo>
                  <a:lnTo>
                    <a:pt x="6823" y="4160"/>
                  </a:lnTo>
                  <a:lnTo>
                    <a:pt x="6772" y="4172"/>
                  </a:lnTo>
                  <a:lnTo>
                    <a:pt x="6720" y="4181"/>
                  </a:lnTo>
                  <a:lnTo>
                    <a:pt x="6668" y="4190"/>
                  </a:lnTo>
                  <a:lnTo>
                    <a:pt x="6615" y="4197"/>
                  </a:lnTo>
                  <a:lnTo>
                    <a:pt x="6562" y="4202"/>
                  </a:lnTo>
                  <a:lnTo>
                    <a:pt x="6509" y="4208"/>
                  </a:lnTo>
                  <a:lnTo>
                    <a:pt x="6455" y="4211"/>
                  </a:lnTo>
                  <a:lnTo>
                    <a:pt x="6400" y="4213"/>
                  </a:lnTo>
                  <a:lnTo>
                    <a:pt x="6346" y="4213"/>
                  </a:lnTo>
                  <a:lnTo>
                    <a:pt x="6291" y="4213"/>
                  </a:lnTo>
                  <a:lnTo>
                    <a:pt x="6238" y="4211"/>
                  </a:lnTo>
                  <a:lnTo>
                    <a:pt x="6184" y="4208"/>
                  </a:lnTo>
                  <a:lnTo>
                    <a:pt x="6130" y="4202"/>
                  </a:lnTo>
                  <a:lnTo>
                    <a:pt x="6078" y="4197"/>
                  </a:lnTo>
                  <a:lnTo>
                    <a:pt x="6025" y="4190"/>
                  </a:lnTo>
                  <a:lnTo>
                    <a:pt x="5973" y="4181"/>
                  </a:lnTo>
                  <a:lnTo>
                    <a:pt x="5921" y="4172"/>
                  </a:lnTo>
                  <a:lnTo>
                    <a:pt x="5869" y="4160"/>
                  </a:lnTo>
                  <a:lnTo>
                    <a:pt x="5819" y="4148"/>
                  </a:lnTo>
                  <a:lnTo>
                    <a:pt x="5768" y="4135"/>
                  </a:lnTo>
                  <a:lnTo>
                    <a:pt x="5718" y="4119"/>
                  </a:lnTo>
                  <a:lnTo>
                    <a:pt x="5668" y="4104"/>
                  </a:lnTo>
                  <a:lnTo>
                    <a:pt x="5619" y="4086"/>
                  </a:lnTo>
                  <a:lnTo>
                    <a:pt x="5570" y="4068"/>
                  </a:lnTo>
                  <a:lnTo>
                    <a:pt x="5522" y="4047"/>
                  </a:lnTo>
                  <a:lnTo>
                    <a:pt x="5473" y="4026"/>
                  </a:lnTo>
                  <a:lnTo>
                    <a:pt x="5426" y="4004"/>
                  </a:lnTo>
                  <a:lnTo>
                    <a:pt x="5380" y="3981"/>
                  </a:lnTo>
                  <a:lnTo>
                    <a:pt x="5334" y="3958"/>
                  </a:lnTo>
                  <a:lnTo>
                    <a:pt x="5289" y="3933"/>
                  </a:lnTo>
                  <a:lnTo>
                    <a:pt x="5245" y="3906"/>
                  </a:lnTo>
                  <a:lnTo>
                    <a:pt x="5201" y="3879"/>
                  </a:lnTo>
                  <a:lnTo>
                    <a:pt x="5159" y="3852"/>
                  </a:lnTo>
                  <a:lnTo>
                    <a:pt x="5117" y="3824"/>
                  </a:lnTo>
                  <a:lnTo>
                    <a:pt x="5076" y="3794"/>
                  </a:lnTo>
                  <a:lnTo>
                    <a:pt x="5035" y="3763"/>
                  </a:lnTo>
                  <a:lnTo>
                    <a:pt x="4996" y="3732"/>
                  </a:lnTo>
                  <a:lnTo>
                    <a:pt x="4957" y="3699"/>
                  </a:lnTo>
                  <a:lnTo>
                    <a:pt x="4919" y="3666"/>
                  </a:lnTo>
                  <a:lnTo>
                    <a:pt x="4882" y="3631"/>
                  </a:lnTo>
                  <a:lnTo>
                    <a:pt x="4845" y="3596"/>
                  </a:lnTo>
                  <a:lnTo>
                    <a:pt x="4809" y="3560"/>
                  </a:lnTo>
                  <a:lnTo>
                    <a:pt x="4775" y="3523"/>
                  </a:lnTo>
                  <a:lnTo>
                    <a:pt x="4741" y="3486"/>
                  </a:lnTo>
                  <a:lnTo>
                    <a:pt x="4709" y="3448"/>
                  </a:lnTo>
                  <a:lnTo>
                    <a:pt x="4677" y="3409"/>
                  </a:lnTo>
                  <a:lnTo>
                    <a:pt x="4646" y="3369"/>
                  </a:lnTo>
                  <a:lnTo>
                    <a:pt x="4617" y="3328"/>
                  </a:lnTo>
                  <a:lnTo>
                    <a:pt x="4588" y="3287"/>
                  </a:lnTo>
                  <a:lnTo>
                    <a:pt x="4560" y="3244"/>
                  </a:lnTo>
                  <a:lnTo>
                    <a:pt x="4533" y="3201"/>
                  </a:lnTo>
                  <a:lnTo>
                    <a:pt x="4507" y="3158"/>
                  </a:lnTo>
                  <a:lnTo>
                    <a:pt x="4482" y="3114"/>
                  </a:lnTo>
                  <a:lnTo>
                    <a:pt x="4458" y="3068"/>
                  </a:lnTo>
                  <a:lnTo>
                    <a:pt x="4435" y="3022"/>
                  </a:lnTo>
                  <a:lnTo>
                    <a:pt x="4412" y="2976"/>
                  </a:lnTo>
                  <a:lnTo>
                    <a:pt x="4392" y="2929"/>
                  </a:lnTo>
                  <a:lnTo>
                    <a:pt x="4371" y="2880"/>
                  </a:lnTo>
                  <a:lnTo>
                    <a:pt x="4353" y="2831"/>
                  </a:lnTo>
                  <a:lnTo>
                    <a:pt x="4335" y="2782"/>
                  </a:lnTo>
                  <a:lnTo>
                    <a:pt x="4320" y="2732"/>
                  </a:lnTo>
                  <a:lnTo>
                    <a:pt x="4304" y="2683"/>
                  </a:lnTo>
                  <a:lnTo>
                    <a:pt x="4291" y="2632"/>
                  </a:lnTo>
                  <a:lnTo>
                    <a:pt x="4278" y="2581"/>
                  </a:lnTo>
                  <a:lnTo>
                    <a:pt x="4267" y="2530"/>
                  </a:lnTo>
                  <a:lnTo>
                    <a:pt x="4258" y="2478"/>
                  </a:lnTo>
                  <a:lnTo>
                    <a:pt x="4248" y="2426"/>
                  </a:lnTo>
                  <a:lnTo>
                    <a:pt x="4241" y="2374"/>
                  </a:lnTo>
                  <a:lnTo>
                    <a:pt x="4236" y="2321"/>
                  </a:lnTo>
                  <a:lnTo>
                    <a:pt x="4231" y="2268"/>
                  </a:lnTo>
                  <a:lnTo>
                    <a:pt x="4228" y="2214"/>
                  </a:lnTo>
                  <a:lnTo>
                    <a:pt x="4226" y="2160"/>
                  </a:lnTo>
                  <a:lnTo>
                    <a:pt x="4226" y="2105"/>
                  </a:lnTo>
                  <a:close/>
                  <a:moveTo>
                    <a:pt x="2110" y="16464"/>
                  </a:moveTo>
                  <a:lnTo>
                    <a:pt x="2055" y="16463"/>
                  </a:lnTo>
                  <a:lnTo>
                    <a:pt x="2001" y="16462"/>
                  </a:lnTo>
                  <a:lnTo>
                    <a:pt x="1948" y="16459"/>
                  </a:lnTo>
                  <a:lnTo>
                    <a:pt x="1894" y="16454"/>
                  </a:lnTo>
                  <a:lnTo>
                    <a:pt x="1842" y="16449"/>
                  </a:lnTo>
                  <a:lnTo>
                    <a:pt x="1789" y="16441"/>
                  </a:lnTo>
                  <a:lnTo>
                    <a:pt x="1736" y="16433"/>
                  </a:lnTo>
                  <a:lnTo>
                    <a:pt x="1686" y="16423"/>
                  </a:lnTo>
                  <a:lnTo>
                    <a:pt x="1634" y="16413"/>
                  </a:lnTo>
                  <a:lnTo>
                    <a:pt x="1584" y="16400"/>
                  </a:lnTo>
                  <a:lnTo>
                    <a:pt x="1533" y="16387"/>
                  </a:lnTo>
                  <a:lnTo>
                    <a:pt x="1483" y="16371"/>
                  </a:lnTo>
                  <a:lnTo>
                    <a:pt x="1433" y="16355"/>
                  </a:lnTo>
                  <a:lnTo>
                    <a:pt x="1384" y="16337"/>
                  </a:lnTo>
                  <a:lnTo>
                    <a:pt x="1335" y="16319"/>
                  </a:lnTo>
                  <a:lnTo>
                    <a:pt x="1287" y="16298"/>
                  </a:lnTo>
                  <a:lnTo>
                    <a:pt x="1239" y="16278"/>
                  </a:lnTo>
                  <a:lnTo>
                    <a:pt x="1192" y="16256"/>
                  </a:lnTo>
                  <a:lnTo>
                    <a:pt x="1147" y="16232"/>
                  </a:lnTo>
                  <a:lnTo>
                    <a:pt x="1101" y="16209"/>
                  </a:lnTo>
                  <a:lnTo>
                    <a:pt x="1056" y="16184"/>
                  </a:lnTo>
                  <a:lnTo>
                    <a:pt x="1013" y="16158"/>
                  </a:lnTo>
                  <a:lnTo>
                    <a:pt x="969" y="16132"/>
                  </a:lnTo>
                  <a:lnTo>
                    <a:pt x="927" y="16104"/>
                  </a:lnTo>
                  <a:lnTo>
                    <a:pt x="886" y="16075"/>
                  </a:lnTo>
                  <a:lnTo>
                    <a:pt x="845" y="16046"/>
                  </a:lnTo>
                  <a:lnTo>
                    <a:pt x="805" y="16015"/>
                  </a:lnTo>
                  <a:lnTo>
                    <a:pt x="766" y="15983"/>
                  </a:lnTo>
                  <a:lnTo>
                    <a:pt x="727" y="15952"/>
                  </a:lnTo>
                  <a:lnTo>
                    <a:pt x="690" y="15919"/>
                  </a:lnTo>
                  <a:lnTo>
                    <a:pt x="653" y="15884"/>
                  </a:lnTo>
                  <a:lnTo>
                    <a:pt x="617" y="15849"/>
                  </a:lnTo>
                  <a:lnTo>
                    <a:pt x="582" y="15813"/>
                  </a:lnTo>
                  <a:lnTo>
                    <a:pt x="547" y="15776"/>
                  </a:lnTo>
                  <a:lnTo>
                    <a:pt x="514" y="15739"/>
                  </a:lnTo>
                  <a:lnTo>
                    <a:pt x="482" y="15699"/>
                  </a:lnTo>
                  <a:lnTo>
                    <a:pt x="450" y="15660"/>
                  </a:lnTo>
                  <a:lnTo>
                    <a:pt x="419" y="15621"/>
                  </a:lnTo>
                  <a:lnTo>
                    <a:pt x="390" y="15580"/>
                  </a:lnTo>
                  <a:lnTo>
                    <a:pt x="361" y="15539"/>
                  </a:lnTo>
                  <a:lnTo>
                    <a:pt x="333" y="15497"/>
                  </a:lnTo>
                  <a:lnTo>
                    <a:pt x="306" y="15454"/>
                  </a:lnTo>
                  <a:lnTo>
                    <a:pt x="280" y="15410"/>
                  </a:lnTo>
                  <a:lnTo>
                    <a:pt x="256" y="15365"/>
                  </a:lnTo>
                  <a:lnTo>
                    <a:pt x="232" y="15320"/>
                  </a:lnTo>
                  <a:lnTo>
                    <a:pt x="208" y="15274"/>
                  </a:lnTo>
                  <a:lnTo>
                    <a:pt x="187" y="15227"/>
                  </a:lnTo>
                  <a:lnTo>
                    <a:pt x="166" y="15179"/>
                  </a:lnTo>
                  <a:lnTo>
                    <a:pt x="145" y="15131"/>
                  </a:lnTo>
                  <a:lnTo>
                    <a:pt x="127" y="15082"/>
                  </a:lnTo>
                  <a:lnTo>
                    <a:pt x="109" y="15034"/>
                  </a:lnTo>
                  <a:lnTo>
                    <a:pt x="93" y="14984"/>
                  </a:lnTo>
                  <a:lnTo>
                    <a:pt x="77" y="14934"/>
                  </a:lnTo>
                  <a:lnTo>
                    <a:pt x="64" y="14883"/>
                  </a:lnTo>
                  <a:lnTo>
                    <a:pt x="52" y="14833"/>
                  </a:lnTo>
                  <a:lnTo>
                    <a:pt x="41" y="14782"/>
                  </a:lnTo>
                  <a:lnTo>
                    <a:pt x="31" y="14730"/>
                  </a:lnTo>
                  <a:lnTo>
                    <a:pt x="23" y="14679"/>
                  </a:lnTo>
                  <a:lnTo>
                    <a:pt x="15" y="14626"/>
                  </a:lnTo>
                  <a:lnTo>
                    <a:pt x="10" y="14574"/>
                  </a:lnTo>
                  <a:lnTo>
                    <a:pt x="5" y="14520"/>
                  </a:lnTo>
                  <a:lnTo>
                    <a:pt x="2" y="14467"/>
                  </a:lnTo>
                  <a:lnTo>
                    <a:pt x="1" y="14413"/>
                  </a:lnTo>
                  <a:lnTo>
                    <a:pt x="0" y="14359"/>
                  </a:lnTo>
                  <a:lnTo>
                    <a:pt x="0" y="13516"/>
                  </a:lnTo>
                  <a:lnTo>
                    <a:pt x="9729" y="13516"/>
                  </a:lnTo>
                  <a:lnTo>
                    <a:pt x="9729" y="12247"/>
                  </a:lnTo>
                  <a:lnTo>
                    <a:pt x="0" y="12247"/>
                  </a:lnTo>
                  <a:lnTo>
                    <a:pt x="0" y="7598"/>
                  </a:lnTo>
                  <a:lnTo>
                    <a:pt x="1" y="7544"/>
                  </a:lnTo>
                  <a:lnTo>
                    <a:pt x="2" y="7489"/>
                  </a:lnTo>
                  <a:lnTo>
                    <a:pt x="5" y="7436"/>
                  </a:lnTo>
                  <a:lnTo>
                    <a:pt x="10" y="7383"/>
                  </a:lnTo>
                  <a:lnTo>
                    <a:pt x="15" y="7330"/>
                  </a:lnTo>
                  <a:lnTo>
                    <a:pt x="23" y="7277"/>
                  </a:lnTo>
                  <a:lnTo>
                    <a:pt x="31" y="7226"/>
                  </a:lnTo>
                  <a:lnTo>
                    <a:pt x="41" y="7174"/>
                  </a:lnTo>
                  <a:lnTo>
                    <a:pt x="52" y="7123"/>
                  </a:lnTo>
                  <a:lnTo>
                    <a:pt x="64" y="7072"/>
                  </a:lnTo>
                  <a:lnTo>
                    <a:pt x="77" y="7022"/>
                  </a:lnTo>
                  <a:lnTo>
                    <a:pt x="93" y="6971"/>
                  </a:lnTo>
                  <a:lnTo>
                    <a:pt x="109" y="6923"/>
                  </a:lnTo>
                  <a:lnTo>
                    <a:pt x="127" y="6874"/>
                  </a:lnTo>
                  <a:lnTo>
                    <a:pt x="145" y="6825"/>
                  </a:lnTo>
                  <a:lnTo>
                    <a:pt x="166" y="6777"/>
                  </a:lnTo>
                  <a:lnTo>
                    <a:pt x="187" y="6730"/>
                  </a:lnTo>
                  <a:lnTo>
                    <a:pt x="208" y="6682"/>
                  </a:lnTo>
                  <a:lnTo>
                    <a:pt x="232" y="6637"/>
                  </a:lnTo>
                  <a:lnTo>
                    <a:pt x="256" y="6591"/>
                  </a:lnTo>
                  <a:lnTo>
                    <a:pt x="280" y="6546"/>
                  </a:lnTo>
                  <a:lnTo>
                    <a:pt x="306" y="6503"/>
                  </a:lnTo>
                  <a:lnTo>
                    <a:pt x="333" y="6460"/>
                  </a:lnTo>
                  <a:lnTo>
                    <a:pt x="361" y="6418"/>
                  </a:lnTo>
                  <a:lnTo>
                    <a:pt x="390" y="6377"/>
                  </a:lnTo>
                  <a:lnTo>
                    <a:pt x="419" y="6336"/>
                  </a:lnTo>
                  <a:lnTo>
                    <a:pt x="450" y="6295"/>
                  </a:lnTo>
                  <a:lnTo>
                    <a:pt x="482" y="6256"/>
                  </a:lnTo>
                  <a:lnTo>
                    <a:pt x="514" y="6218"/>
                  </a:lnTo>
                  <a:lnTo>
                    <a:pt x="547" y="6180"/>
                  </a:lnTo>
                  <a:lnTo>
                    <a:pt x="582" y="6144"/>
                  </a:lnTo>
                  <a:lnTo>
                    <a:pt x="617" y="6107"/>
                  </a:lnTo>
                  <a:lnTo>
                    <a:pt x="653" y="6072"/>
                  </a:lnTo>
                  <a:lnTo>
                    <a:pt x="690" y="6038"/>
                  </a:lnTo>
                  <a:lnTo>
                    <a:pt x="727" y="6005"/>
                  </a:lnTo>
                  <a:lnTo>
                    <a:pt x="766" y="5972"/>
                  </a:lnTo>
                  <a:lnTo>
                    <a:pt x="805" y="5941"/>
                  </a:lnTo>
                  <a:lnTo>
                    <a:pt x="845" y="5911"/>
                  </a:lnTo>
                  <a:lnTo>
                    <a:pt x="886" y="5882"/>
                  </a:lnTo>
                  <a:lnTo>
                    <a:pt x="927" y="5853"/>
                  </a:lnTo>
                  <a:lnTo>
                    <a:pt x="969" y="5825"/>
                  </a:lnTo>
                  <a:lnTo>
                    <a:pt x="1013" y="5798"/>
                  </a:lnTo>
                  <a:lnTo>
                    <a:pt x="1056" y="5773"/>
                  </a:lnTo>
                  <a:lnTo>
                    <a:pt x="1101" y="5748"/>
                  </a:lnTo>
                  <a:lnTo>
                    <a:pt x="1147" y="5724"/>
                  </a:lnTo>
                  <a:lnTo>
                    <a:pt x="1192" y="5701"/>
                  </a:lnTo>
                  <a:lnTo>
                    <a:pt x="1239" y="5679"/>
                  </a:lnTo>
                  <a:lnTo>
                    <a:pt x="1287" y="5657"/>
                  </a:lnTo>
                  <a:lnTo>
                    <a:pt x="1335" y="5638"/>
                  </a:lnTo>
                  <a:lnTo>
                    <a:pt x="1384" y="5619"/>
                  </a:lnTo>
                  <a:lnTo>
                    <a:pt x="1433" y="5602"/>
                  </a:lnTo>
                  <a:lnTo>
                    <a:pt x="1483" y="5585"/>
                  </a:lnTo>
                  <a:lnTo>
                    <a:pt x="1533" y="5571"/>
                  </a:lnTo>
                  <a:lnTo>
                    <a:pt x="1584" y="5557"/>
                  </a:lnTo>
                  <a:lnTo>
                    <a:pt x="1634" y="5544"/>
                  </a:lnTo>
                  <a:lnTo>
                    <a:pt x="1686" y="5534"/>
                  </a:lnTo>
                  <a:lnTo>
                    <a:pt x="1736" y="5524"/>
                  </a:lnTo>
                  <a:lnTo>
                    <a:pt x="1789" y="5515"/>
                  </a:lnTo>
                  <a:lnTo>
                    <a:pt x="1842" y="5508"/>
                  </a:lnTo>
                  <a:lnTo>
                    <a:pt x="1894" y="5503"/>
                  </a:lnTo>
                  <a:lnTo>
                    <a:pt x="1948" y="5498"/>
                  </a:lnTo>
                  <a:lnTo>
                    <a:pt x="2001" y="5495"/>
                  </a:lnTo>
                  <a:lnTo>
                    <a:pt x="2055" y="5493"/>
                  </a:lnTo>
                  <a:lnTo>
                    <a:pt x="2110" y="5493"/>
                  </a:lnTo>
                  <a:lnTo>
                    <a:pt x="10590" y="5493"/>
                  </a:lnTo>
                  <a:lnTo>
                    <a:pt x="10644" y="5493"/>
                  </a:lnTo>
                  <a:lnTo>
                    <a:pt x="10698" y="5495"/>
                  </a:lnTo>
                  <a:lnTo>
                    <a:pt x="10752" y="5498"/>
                  </a:lnTo>
                  <a:lnTo>
                    <a:pt x="10806" y="5503"/>
                  </a:lnTo>
                  <a:lnTo>
                    <a:pt x="10858" y="5508"/>
                  </a:lnTo>
                  <a:lnTo>
                    <a:pt x="10911" y="5515"/>
                  </a:lnTo>
                  <a:lnTo>
                    <a:pt x="10962" y="5524"/>
                  </a:lnTo>
                  <a:lnTo>
                    <a:pt x="11015" y="5534"/>
                  </a:lnTo>
                  <a:lnTo>
                    <a:pt x="11065" y="5544"/>
                  </a:lnTo>
                  <a:lnTo>
                    <a:pt x="11117" y="5557"/>
                  </a:lnTo>
                  <a:lnTo>
                    <a:pt x="11168" y="5571"/>
                  </a:lnTo>
                  <a:lnTo>
                    <a:pt x="11218" y="5585"/>
                  </a:lnTo>
                  <a:lnTo>
                    <a:pt x="11268" y="5602"/>
                  </a:lnTo>
                  <a:lnTo>
                    <a:pt x="11316" y="5619"/>
                  </a:lnTo>
                  <a:lnTo>
                    <a:pt x="11366" y="5638"/>
                  </a:lnTo>
                  <a:lnTo>
                    <a:pt x="11414" y="5657"/>
                  </a:lnTo>
                  <a:lnTo>
                    <a:pt x="11462" y="5679"/>
                  </a:lnTo>
                  <a:lnTo>
                    <a:pt x="11509" y="5701"/>
                  </a:lnTo>
                  <a:lnTo>
                    <a:pt x="11556" y="5724"/>
                  </a:lnTo>
                  <a:lnTo>
                    <a:pt x="11602" y="5748"/>
                  </a:lnTo>
                  <a:lnTo>
                    <a:pt x="11646" y="5773"/>
                  </a:lnTo>
                  <a:lnTo>
                    <a:pt x="11690" y="5798"/>
                  </a:lnTo>
                  <a:lnTo>
                    <a:pt x="11734" y="5825"/>
                  </a:lnTo>
                  <a:lnTo>
                    <a:pt x="11776" y="5853"/>
                  </a:lnTo>
                  <a:lnTo>
                    <a:pt x="11818" y="5882"/>
                  </a:lnTo>
                  <a:lnTo>
                    <a:pt x="11858" y="5911"/>
                  </a:lnTo>
                  <a:lnTo>
                    <a:pt x="11899" y="5941"/>
                  </a:lnTo>
                  <a:lnTo>
                    <a:pt x="11938" y="5972"/>
                  </a:lnTo>
                  <a:lnTo>
                    <a:pt x="11976" y="6005"/>
                  </a:lnTo>
                  <a:lnTo>
                    <a:pt x="12014" y="6038"/>
                  </a:lnTo>
                  <a:lnTo>
                    <a:pt x="12051" y="6072"/>
                  </a:lnTo>
                  <a:lnTo>
                    <a:pt x="12087" y="6107"/>
                  </a:lnTo>
                  <a:lnTo>
                    <a:pt x="12122" y="6144"/>
                  </a:lnTo>
                  <a:lnTo>
                    <a:pt x="12156" y="6180"/>
                  </a:lnTo>
                  <a:lnTo>
                    <a:pt x="12190" y="6218"/>
                  </a:lnTo>
                  <a:lnTo>
                    <a:pt x="12222" y="6256"/>
                  </a:lnTo>
                  <a:lnTo>
                    <a:pt x="12254" y="6295"/>
                  </a:lnTo>
                  <a:lnTo>
                    <a:pt x="12284" y="6336"/>
                  </a:lnTo>
                  <a:lnTo>
                    <a:pt x="12314" y="6377"/>
                  </a:lnTo>
                  <a:lnTo>
                    <a:pt x="12343" y="6418"/>
                  </a:lnTo>
                  <a:lnTo>
                    <a:pt x="12371" y="6460"/>
                  </a:lnTo>
                  <a:lnTo>
                    <a:pt x="12398" y="6503"/>
                  </a:lnTo>
                  <a:lnTo>
                    <a:pt x="12423" y="6546"/>
                  </a:lnTo>
                  <a:lnTo>
                    <a:pt x="12448" y="6591"/>
                  </a:lnTo>
                  <a:lnTo>
                    <a:pt x="12472" y="6637"/>
                  </a:lnTo>
                  <a:lnTo>
                    <a:pt x="12496" y="6682"/>
                  </a:lnTo>
                  <a:lnTo>
                    <a:pt x="12517" y="6730"/>
                  </a:lnTo>
                  <a:lnTo>
                    <a:pt x="12539" y="6777"/>
                  </a:lnTo>
                  <a:lnTo>
                    <a:pt x="12560" y="6825"/>
                  </a:lnTo>
                  <a:lnTo>
                    <a:pt x="12578" y="6874"/>
                  </a:lnTo>
                  <a:lnTo>
                    <a:pt x="12596" y="6923"/>
                  </a:lnTo>
                  <a:lnTo>
                    <a:pt x="12612" y="6971"/>
                  </a:lnTo>
                  <a:lnTo>
                    <a:pt x="12627" y="7022"/>
                  </a:lnTo>
                  <a:lnTo>
                    <a:pt x="12640" y="7072"/>
                  </a:lnTo>
                  <a:lnTo>
                    <a:pt x="12652" y="7123"/>
                  </a:lnTo>
                  <a:lnTo>
                    <a:pt x="12664" y="7174"/>
                  </a:lnTo>
                  <a:lnTo>
                    <a:pt x="12673" y="7226"/>
                  </a:lnTo>
                  <a:lnTo>
                    <a:pt x="12681" y="7277"/>
                  </a:lnTo>
                  <a:lnTo>
                    <a:pt x="12689" y="7330"/>
                  </a:lnTo>
                  <a:lnTo>
                    <a:pt x="12695" y="7383"/>
                  </a:lnTo>
                  <a:lnTo>
                    <a:pt x="12699" y="7436"/>
                  </a:lnTo>
                  <a:lnTo>
                    <a:pt x="12702" y="7489"/>
                  </a:lnTo>
                  <a:lnTo>
                    <a:pt x="12704" y="7544"/>
                  </a:lnTo>
                  <a:lnTo>
                    <a:pt x="12705" y="7598"/>
                  </a:lnTo>
                  <a:lnTo>
                    <a:pt x="12705" y="8441"/>
                  </a:lnTo>
                  <a:lnTo>
                    <a:pt x="2954" y="8441"/>
                  </a:lnTo>
                  <a:lnTo>
                    <a:pt x="2954" y="9703"/>
                  </a:lnTo>
                  <a:lnTo>
                    <a:pt x="12705" y="9703"/>
                  </a:lnTo>
                  <a:lnTo>
                    <a:pt x="12705" y="14359"/>
                  </a:lnTo>
                  <a:lnTo>
                    <a:pt x="12704" y="14413"/>
                  </a:lnTo>
                  <a:lnTo>
                    <a:pt x="12702" y="14467"/>
                  </a:lnTo>
                  <a:lnTo>
                    <a:pt x="12699" y="14520"/>
                  </a:lnTo>
                  <a:lnTo>
                    <a:pt x="12695" y="14574"/>
                  </a:lnTo>
                  <a:lnTo>
                    <a:pt x="12689" y="14626"/>
                  </a:lnTo>
                  <a:lnTo>
                    <a:pt x="12681" y="14679"/>
                  </a:lnTo>
                  <a:lnTo>
                    <a:pt x="12673" y="14730"/>
                  </a:lnTo>
                  <a:lnTo>
                    <a:pt x="12664" y="14782"/>
                  </a:lnTo>
                  <a:lnTo>
                    <a:pt x="12652" y="14833"/>
                  </a:lnTo>
                  <a:lnTo>
                    <a:pt x="12640" y="14883"/>
                  </a:lnTo>
                  <a:lnTo>
                    <a:pt x="12627" y="14934"/>
                  </a:lnTo>
                  <a:lnTo>
                    <a:pt x="12612" y="14984"/>
                  </a:lnTo>
                  <a:lnTo>
                    <a:pt x="12596" y="15034"/>
                  </a:lnTo>
                  <a:lnTo>
                    <a:pt x="12578" y="15082"/>
                  </a:lnTo>
                  <a:lnTo>
                    <a:pt x="12560" y="15131"/>
                  </a:lnTo>
                  <a:lnTo>
                    <a:pt x="12539" y="15179"/>
                  </a:lnTo>
                  <a:lnTo>
                    <a:pt x="12517" y="15227"/>
                  </a:lnTo>
                  <a:lnTo>
                    <a:pt x="12496" y="15274"/>
                  </a:lnTo>
                  <a:lnTo>
                    <a:pt x="12472" y="15320"/>
                  </a:lnTo>
                  <a:lnTo>
                    <a:pt x="12448" y="15365"/>
                  </a:lnTo>
                  <a:lnTo>
                    <a:pt x="12423" y="15410"/>
                  </a:lnTo>
                  <a:lnTo>
                    <a:pt x="12398" y="15454"/>
                  </a:lnTo>
                  <a:lnTo>
                    <a:pt x="12371" y="15497"/>
                  </a:lnTo>
                  <a:lnTo>
                    <a:pt x="12343" y="15539"/>
                  </a:lnTo>
                  <a:lnTo>
                    <a:pt x="12314" y="15580"/>
                  </a:lnTo>
                  <a:lnTo>
                    <a:pt x="12284" y="15621"/>
                  </a:lnTo>
                  <a:lnTo>
                    <a:pt x="12254" y="15660"/>
                  </a:lnTo>
                  <a:lnTo>
                    <a:pt x="12222" y="15699"/>
                  </a:lnTo>
                  <a:lnTo>
                    <a:pt x="12190" y="15739"/>
                  </a:lnTo>
                  <a:lnTo>
                    <a:pt x="12156" y="15776"/>
                  </a:lnTo>
                  <a:lnTo>
                    <a:pt x="12122" y="15813"/>
                  </a:lnTo>
                  <a:lnTo>
                    <a:pt x="12087" y="15849"/>
                  </a:lnTo>
                  <a:lnTo>
                    <a:pt x="12051" y="15884"/>
                  </a:lnTo>
                  <a:lnTo>
                    <a:pt x="12014" y="15919"/>
                  </a:lnTo>
                  <a:lnTo>
                    <a:pt x="11976" y="15952"/>
                  </a:lnTo>
                  <a:lnTo>
                    <a:pt x="11938" y="15983"/>
                  </a:lnTo>
                  <a:lnTo>
                    <a:pt x="11899" y="16015"/>
                  </a:lnTo>
                  <a:lnTo>
                    <a:pt x="11858" y="16046"/>
                  </a:lnTo>
                  <a:lnTo>
                    <a:pt x="11818" y="16075"/>
                  </a:lnTo>
                  <a:lnTo>
                    <a:pt x="11776" y="16104"/>
                  </a:lnTo>
                  <a:lnTo>
                    <a:pt x="11734" y="16132"/>
                  </a:lnTo>
                  <a:lnTo>
                    <a:pt x="11690" y="16158"/>
                  </a:lnTo>
                  <a:lnTo>
                    <a:pt x="11646" y="16184"/>
                  </a:lnTo>
                  <a:lnTo>
                    <a:pt x="11602" y="16209"/>
                  </a:lnTo>
                  <a:lnTo>
                    <a:pt x="11556" y="16232"/>
                  </a:lnTo>
                  <a:lnTo>
                    <a:pt x="11509" y="16256"/>
                  </a:lnTo>
                  <a:lnTo>
                    <a:pt x="11462" y="16278"/>
                  </a:lnTo>
                  <a:lnTo>
                    <a:pt x="11414" y="16298"/>
                  </a:lnTo>
                  <a:lnTo>
                    <a:pt x="11366" y="16319"/>
                  </a:lnTo>
                  <a:lnTo>
                    <a:pt x="11316" y="16337"/>
                  </a:lnTo>
                  <a:lnTo>
                    <a:pt x="11268" y="16355"/>
                  </a:lnTo>
                  <a:lnTo>
                    <a:pt x="11218" y="16371"/>
                  </a:lnTo>
                  <a:lnTo>
                    <a:pt x="11168" y="16387"/>
                  </a:lnTo>
                  <a:lnTo>
                    <a:pt x="11117" y="16400"/>
                  </a:lnTo>
                  <a:lnTo>
                    <a:pt x="11065" y="16413"/>
                  </a:lnTo>
                  <a:lnTo>
                    <a:pt x="11015" y="16423"/>
                  </a:lnTo>
                  <a:lnTo>
                    <a:pt x="10962" y="16433"/>
                  </a:lnTo>
                  <a:lnTo>
                    <a:pt x="10911" y="16441"/>
                  </a:lnTo>
                  <a:lnTo>
                    <a:pt x="10858" y="16449"/>
                  </a:lnTo>
                  <a:lnTo>
                    <a:pt x="10806" y="16454"/>
                  </a:lnTo>
                  <a:lnTo>
                    <a:pt x="10752" y="16459"/>
                  </a:lnTo>
                  <a:lnTo>
                    <a:pt x="10698" y="16462"/>
                  </a:lnTo>
                  <a:lnTo>
                    <a:pt x="10644" y="16463"/>
                  </a:lnTo>
                  <a:lnTo>
                    <a:pt x="10590" y="16464"/>
                  </a:lnTo>
                  <a:lnTo>
                    <a:pt x="2110" y="1646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parkasse Head"/>
                <a:cs typeface="Sparkasse Hea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4665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chart 1 SP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0" y="0"/>
            <a:ext cx="3060000" cy="5143500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DC53A-3975-DE4E-9A2C-B3DD4C55E4D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3068638" y="0"/>
            <a:ext cx="6075362" cy="4865044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grpSp>
        <p:nvGrpSpPr>
          <p:cNvPr id="26" name="Gruppierung 25"/>
          <p:cNvGrpSpPr/>
          <p:nvPr userDrawn="1"/>
        </p:nvGrpSpPr>
        <p:grpSpPr>
          <a:xfrm>
            <a:off x="370684" y="4741051"/>
            <a:ext cx="2609849" cy="379044"/>
            <a:chOff x="387351" y="4741051"/>
            <a:chExt cx="2609849" cy="379044"/>
          </a:xfrm>
        </p:grpSpPr>
        <p:sp>
          <p:nvSpPr>
            <p:cNvPr id="24" name="Text Box 26"/>
            <p:cNvSpPr txBox="1">
              <a:spLocks noChangeArrowheads="1"/>
            </p:cNvSpPr>
            <p:nvPr userDrawn="1"/>
          </p:nvSpPr>
          <p:spPr bwMode="auto">
            <a:xfrm>
              <a:off x="492844" y="4750763"/>
              <a:ext cx="250435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683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parkasse Rg"/>
                  <a:cs typeface="Sparkasse Rg"/>
                </a:rPr>
                <a:t>Sparkasse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parkasse Rg"/>
                  <a:cs typeface="Sparkasse Rg"/>
                </a:rPr>
                <a:t>Lüneburg</a:t>
              </a:r>
            </a:p>
          </p:txBody>
        </p:sp>
        <p:sp>
          <p:nvSpPr>
            <p:cNvPr id="25" name="Freeform 27"/>
            <p:cNvSpPr>
              <a:spLocks noChangeAspect="1" noEditPoints="1"/>
            </p:cNvSpPr>
            <p:nvPr userDrawn="1"/>
          </p:nvSpPr>
          <p:spPr bwMode="auto">
            <a:xfrm>
              <a:off x="387351" y="4741051"/>
              <a:ext cx="129159" cy="168021"/>
            </a:xfrm>
            <a:custGeom>
              <a:avLst/>
              <a:gdLst>
                <a:gd name="T0" fmla="*/ 4267 w 12705"/>
                <a:gd name="T1" fmla="*/ 1682 h 16464"/>
                <a:gd name="T2" fmla="*/ 4412 w 12705"/>
                <a:gd name="T3" fmla="*/ 1238 h 16464"/>
                <a:gd name="T4" fmla="*/ 4646 w 12705"/>
                <a:gd name="T5" fmla="*/ 844 h 16464"/>
                <a:gd name="T6" fmla="*/ 4957 w 12705"/>
                <a:gd name="T7" fmla="*/ 513 h 16464"/>
                <a:gd name="T8" fmla="*/ 5334 w 12705"/>
                <a:gd name="T9" fmla="*/ 255 h 16464"/>
                <a:gd name="T10" fmla="*/ 5768 w 12705"/>
                <a:gd name="T11" fmla="*/ 78 h 16464"/>
                <a:gd name="T12" fmla="*/ 6238 w 12705"/>
                <a:gd name="T13" fmla="*/ 3 h 16464"/>
                <a:gd name="T14" fmla="*/ 6720 w 12705"/>
                <a:gd name="T15" fmla="*/ 32 h 16464"/>
                <a:gd name="T16" fmla="*/ 7171 w 12705"/>
                <a:gd name="T17" fmla="*/ 166 h 16464"/>
                <a:gd name="T18" fmla="*/ 7571 w 12705"/>
                <a:gd name="T19" fmla="*/ 389 h 16464"/>
                <a:gd name="T20" fmla="*/ 7909 w 12705"/>
                <a:gd name="T21" fmla="*/ 688 h 16464"/>
                <a:gd name="T22" fmla="*/ 8176 w 12705"/>
                <a:gd name="T23" fmla="*/ 1056 h 16464"/>
                <a:gd name="T24" fmla="*/ 8364 w 12705"/>
                <a:gd name="T25" fmla="*/ 1481 h 16464"/>
                <a:gd name="T26" fmla="*/ 8451 w 12705"/>
                <a:gd name="T27" fmla="*/ 1944 h 16464"/>
                <a:gd name="T28" fmla="*/ 8434 w 12705"/>
                <a:gd name="T29" fmla="*/ 2426 h 16464"/>
                <a:gd name="T30" fmla="*/ 8311 w 12705"/>
                <a:gd name="T31" fmla="*/ 2880 h 16464"/>
                <a:gd name="T32" fmla="*/ 8096 w 12705"/>
                <a:gd name="T33" fmla="*/ 3287 h 16464"/>
                <a:gd name="T34" fmla="*/ 7804 w 12705"/>
                <a:gd name="T35" fmla="*/ 3631 h 16464"/>
                <a:gd name="T36" fmla="*/ 7444 w 12705"/>
                <a:gd name="T37" fmla="*/ 3906 h 16464"/>
                <a:gd name="T38" fmla="*/ 7023 w 12705"/>
                <a:gd name="T39" fmla="*/ 4104 h 16464"/>
                <a:gd name="T40" fmla="*/ 6562 w 12705"/>
                <a:gd name="T41" fmla="*/ 4202 h 16464"/>
                <a:gd name="T42" fmla="*/ 6078 w 12705"/>
                <a:gd name="T43" fmla="*/ 4197 h 16464"/>
                <a:gd name="T44" fmla="*/ 5619 w 12705"/>
                <a:gd name="T45" fmla="*/ 4086 h 16464"/>
                <a:gd name="T46" fmla="*/ 5201 w 12705"/>
                <a:gd name="T47" fmla="*/ 3879 h 16464"/>
                <a:gd name="T48" fmla="*/ 4845 w 12705"/>
                <a:gd name="T49" fmla="*/ 3596 h 16464"/>
                <a:gd name="T50" fmla="*/ 4560 w 12705"/>
                <a:gd name="T51" fmla="*/ 3244 h 16464"/>
                <a:gd name="T52" fmla="*/ 4353 w 12705"/>
                <a:gd name="T53" fmla="*/ 2831 h 16464"/>
                <a:gd name="T54" fmla="*/ 4241 w 12705"/>
                <a:gd name="T55" fmla="*/ 2374 h 16464"/>
                <a:gd name="T56" fmla="*/ 1948 w 12705"/>
                <a:gd name="T57" fmla="*/ 16459 h 16464"/>
                <a:gd name="T58" fmla="*/ 1483 w 12705"/>
                <a:gd name="T59" fmla="*/ 16371 h 16464"/>
                <a:gd name="T60" fmla="*/ 1056 w 12705"/>
                <a:gd name="T61" fmla="*/ 16184 h 16464"/>
                <a:gd name="T62" fmla="*/ 690 w 12705"/>
                <a:gd name="T63" fmla="*/ 15919 h 16464"/>
                <a:gd name="T64" fmla="*/ 390 w 12705"/>
                <a:gd name="T65" fmla="*/ 15580 h 16464"/>
                <a:gd name="T66" fmla="*/ 166 w 12705"/>
                <a:gd name="T67" fmla="*/ 15179 h 16464"/>
                <a:gd name="T68" fmla="*/ 31 w 12705"/>
                <a:gd name="T69" fmla="*/ 14730 h 16464"/>
                <a:gd name="T70" fmla="*/ 9729 w 12705"/>
                <a:gd name="T71" fmla="*/ 13516 h 16464"/>
                <a:gd name="T72" fmla="*/ 23 w 12705"/>
                <a:gd name="T73" fmla="*/ 7277 h 16464"/>
                <a:gd name="T74" fmla="*/ 145 w 12705"/>
                <a:gd name="T75" fmla="*/ 6825 h 16464"/>
                <a:gd name="T76" fmla="*/ 361 w 12705"/>
                <a:gd name="T77" fmla="*/ 6418 h 16464"/>
                <a:gd name="T78" fmla="*/ 653 w 12705"/>
                <a:gd name="T79" fmla="*/ 6072 h 16464"/>
                <a:gd name="T80" fmla="*/ 1013 w 12705"/>
                <a:gd name="T81" fmla="*/ 5798 h 16464"/>
                <a:gd name="T82" fmla="*/ 1433 w 12705"/>
                <a:gd name="T83" fmla="*/ 5602 h 16464"/>
                <a:gd name="T84" fmla="*/ 1894 w 12705"/>
                <a:gd name="T85" fmla="*/ 5503 h 16464"/>
                <a:gd name="T86" fmla="*/ 10806 w 12705"/>
                <a:gd name="T87" fmla="*/ 5503 h 16464"/>
                <a:gd name="T88" fmla="*/ 11268 w 12705"/>
                <a:gd name="T89" fmla="*/ 5602 h 16464"/>
                <a:gd name="T90" fmla="*/ 11690 w 12705"/>
                <a:gd name="T91" fmla="*/ 5798 h 16464"/>
                <a:gd name="T92" fmla="*/ 12051 w 12705"/>
                <a:gd name="T93" fmla="*/ 6072 h 16464"/>
                <a:gd name="T94" fmla="*/ 12343 w 12705"/>
                <a:gd name="T95" fmla="*/ 6418 h 16464"/>
                <a:gd name="T96" fmla="*/ 12560 w 12705"/>
                <a:gd name="T97" fmla="*/ 6825 h 16464"/>
                <a:gd name="T98" fmla="*/ 12681 w 12705"/>
                <a:gd name="T99" fmla="*/ 7277 h 16464"/>
                <a:gd name="T100" fmla="*/ 2954 w 12705"/>
                <a:gd name="T101" fmla="*/ 9703 h 16464"/>
                <a:gd name="T102" fmla="*/ 12673 w 12705"/>
                <a:gd name="T103" fmla="*/ 14730 h 16464"/>
                <a:gd name="T104" fmla="*/ 12539 w 12705"/>
                <a:gd name="T105" fmla="*/ 15179 h 16464"/>
                <a:gd name="T106" fmla="*/ 12314 w 12705"/>
                <a:gd name="T107" fmla="*/ 15580 h 16464"/>
                <a:gd name="T108" fmla="*/ 12014 w 12705"/>
                <a:gd name="T109" fmla="*/ 15919 h 16464"/>
                <a:gd name="T110" fmla="*/ 11646 w 12705"/>
                <a:gd name="T111" fmla="*/ 16184 h 16464"/>
                <a:gd name="T112" fmla="*/ 11218 w 12705"/>
                <a:gd name="T113" fmla="*/ 16371 h 16464"/>
                <a:gd name="T114" fmla="*/ 10752 w 12705"/>
                <a:gd name="T115" fmla="*/ 16459 h 16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705" h="16464">
                  <a:moveTo>
                    <a:pt x="4226" y="2105"/>
                  </a:moveTo>
                  <a:lnTo>
                    <a:pt x="4226" y="2052"/>
                  </a:lnTo>
                  <a:lnTo>
                    <a:pt x="4228" y="1997"/>
                  </a:lnTo>
                  <a:lnTo>
                    <a:pt x="4231" y="1944"/>
                  </a:lnTo>
                  <a:lnTo>
                    <a:pt x="4236" y="1890"/>
                  </a:lnTo>
                  <a:lnTo>
                    <a:pt x="4241" y="1838"/>
                  </a:lnTo>
                  <a:lnTo>
                    <a:pt x="4248" y="1786"/>
                  </a:lnTo>
                  <a:lnTo>
                    <a:pt x="4258" y="1734"/>
                  </a:lnTo>
                  <a:lnTo>
                    <a:pt x="4267" y="1682"/>
                  </a:lnTo>
                  <a:lnTo>
                    <a:pt x="4278" y="1631"/>
                  </a:lnTo>
                  <a:lnTo>
                    <a:pt x="4291" y="1581"/>
                  </a:lnTo>
                  <a:lnTo>
                    <a:pt x="4304" y="1531"/>
                  </a:lnTo>
                  <a:lnTo>
                    <a:pt x="4320" y="1481"/>
                  </a:lnTo>
                  <a:lnTo>
                    <a:pt x="4335" y="1431"/>
                  </a:lnTo>
                  <a:lnTo>
                    <a:pt x="4353" y="1382"/>
                  </a:lnTo>
                  <a:lnTo>
                    <a:pt x="4371" y="1334"/>
                  </a:lnTo>
                  <a:lnTo>
                    <a:pt x="4392" y="1285"/>
                  </a:lnTo>
                  <a:lnTo>
                    <a:pt x="4412" y="1238"/>
                  </a:lnTo>
                  <a:lnTo>
                    <a:pt x="4435" y="1191"/>
                  </a:lnTo>
                  <a:lnTo>
                    <a:pt x="4458" y="1145"/>
                  </a:lnTo>
                  <a:lnTo>
                    <a:pt x="4482" y="1100"/>
                  </a:lnTo>
                  <a:lnTo>
                    <a:pt x="4507" y="1056"/>
                  </a:lnTo>
                  <a:lnTo>
                    <a:pt x="4533" y="1012"/>
                  </a:lnTo>
                  <a:lnTo>
                    <a:pt x="4560" y="968"/>
                  </a:lnTo>
                  <a:lnTo>
                    <a:pt x="4588" y="926"/>
                  </a:lnTo>
                  <a:lnTo>
                    <a:pt x="4617" y="885"/>
                  </a:lnTo>
                  <a:lnTo>
                    <a:pt x="4646" y="844"/>
                  </a:lnTo>
                  <a:lnTo>
                    <a:pt x="4677" y="805"/>
                  </a:lnTo>
                  <a:lnTo>
                    <a:pt x="4709" y="765"/>
                  </a:lnTo>
                  <a:lnTo>
                    <a:pt x="4741" y="726"/>
                  </a:lnTo>
                  <a:lnTo>
                    <a:pt x="4775" y="688"/>
                  </a:lnTo>
                  <a:lnTo>
                    <a:pt x="4809" y="651"/>
                  </a:lnTo>
                  <a:lnTo>
                    <a:pt x="4845" y="615"/>
                  </a:lnTo>
                  <a:lnTo>
                    <a:pt x="4882" y="580"/>
                  </a:lnTo>
                  <a:lnTo>
                    <a:pt x="4919" y="546"/>
                  </a:lnTo>
                  <a:lnTo>
                    <a:pt x="4957" y="513"/>
                  </a:lnTo>
                  <a:lnTo>
                    <a:pt x="4996" y="481"/>
                  </a:lnTo>
                  <a:lnTo>
                    <a:pt x="5035" y="450"/>
                  </a:lnTo>
                  <a:lnTo>
                    <a:pt x="5076" y="419"/>
                  </a:lnTo>
                  <a:lnTo>
                    <a:pt x="5117" y="389"/>
                  </a:lnTo>
                  <a:lnTo>
                    <a:pt x="5159" y="360"/>
                  </a:lnTo>
                  <a:lnTo>
                    <a:pt x="5201" y="333"/>
                  </a:lnTo>
                  <a:lnTo>
                    <a:pt x="5245" y="307"/>
                  </a:lnTo>
                  <a:lnTo>
                    <a:pt x="5289" y="281"/>
                  </a:lnTo>
                  <a:lnTo>
                    <a:pt x="5334" y="255"/>
                  </a:lnTo>
                  <a:lnTo>
                    <a:pt x="5380" y="232"/>
                  </a:lnTo>
                  <a:lnTo>
                    <a:pt x="5426" y="209"/>
                  </a:lnTo>
                  <a:lnTo>
                    <a:pt x="5473" y="186"/>
                  </a:lnTo>
                  <a:lnTo>
                    <a:pt x="5522" y="166"/>
                  </a:lnTo>
                  <a:lnTo>
                    <a:pt x="5570" y="145"/>
                  </a:lnTo>
                  <a:lnTo>
                    <a:pt x="5619" y="127"/>
                  </a:lnTo>
                  <a:lnTo>
                    <a:pt x="5668" y="109"/>
                  </a:lnTo>
                  <a:lnTo>
                    <a:pt x="5718" y="93"/>
                  </a:lnTo>
                  <a:lnTo>
                    <a:pt x="5768" y="78"/>
                  </a:lnTo>
                  <a:lnTo>
                    <a:pt x="5819" y="65"/>
                  </a:lnTo>
                  <a:lnTo>
                    <a:pt x="5869" y="52"/>
                  </a:lnTo>
                  <a:lnTo>
                    <a:pt x="5921" y="41"/>
                  </a:lnTo>
                  <a:lnTo>
                    <a:pt x="5973" y="32"/>
                  </a:lnTo>
                  <a:lnTo>
                    <a:pt x="6025" y="24"/>
                  </a:lnTo>
                  <a:lnTo>
                    <a:pt x="6078" y="16"/>
                  </a:lnTo>
                  <a:lnTo>
                    <a:pt x="6130" y="10"/>
                  </a:lnTo>
                  <a:lnTo>
                    <a:pt x="6184" y="6"/>
                  </a:lnTo>
                  <a:lnTo>
                    <a:pt x="6238" y="3"/>
                  </a:lnTo>
                  <a:lnTo>
                    <a:pt x="6291" y="1"/>
                  </a:lnTo>
                  <a:lnTo>
                    <a:pt x="6346" y="0"/>
                  </a:lnTo>
                  <a:lnTo>
                    <a:pt x="6400" y="1"/>
                  </a:lnTo>
                  <a:lnTo>
                    <a:pt x="6455" y="3"/>
                  </a:lnTo>
                  <a:lnTo>
                    <a:pt x="6509" y="6"/>
                  </a:lnTo>
                  <a:lnTo>
                    <a:pt x="6562" y="10"/>
                  </a:lnTo>
                  <a:lnTo>
                    <a:pt x="6615" y="16"/>
                  </a:lnTo>
                  <a:lnTo>
                    <a:pt x="6668" y="24"/>
                  </a:lnTo>
                  <a:lnTo>
                    <a:pt x="6720" y="32"/>
                  </a:lnTo>
                  <a:lnTo>
                    <a:pt x="6772" y="41"/>
                  </a:lnTo>
                  <a:lnTo>
                    <a:pt x="6823" y="52"/>
                  </a:lnTo>
                  <a:lnTo>
                    <a:pt x="6874" y="65"/>
                  </a:lnTo>
                  <a:lnTo>
                    <a:pt x="6924" y="78"/>
                  </a:lnTo>
                  <a:lnTo>
                    <a:pt x="6974" y="93"/>
                  </a:lnTo>
                  <a:lnTo>
                    <a:pt x="7023" y="109"/>
                  </a:lnTo>
                  <a:lnTo>
                    <a:pt x="7073" y="127"/>
                  </a:lnTo>
                  <a:lnTo>
                    <a:pt x="7122" y="145"/>
                  </a:lnTo>
                  <a:lnTo>
                    <a:pt x="7171" y="166"/>
                  </a:lnTo>
                  <a:lnTo>
                    <a:pt x="7218" y="186"/>
                  </a:lnTo>
                  <a:lnTo>
                    <a:pt x="7265" y="209"/>
                  </a:lnTo>
                  <a:lnTo>
                    <a:pt x="7311" y="232"/>
                  </a:lnTo>
                  <a:lnTo>
                    <a:pt x="7356" y="255"/>
                  </a:lnTo>
                  <a:lnTo>
                    <a:pt x="7401" y="281"/>
                  </a:lnTo>
                  <a:lnTo>
                    <a:pt x="7444" y="307"/>
                  </a:lnTo>
                  <a:lnTo>
                    <a:pt x="7487" y="333"/>
                  </a:lnTo>
                  <a:lnTo>
                    <a:pt x="7530" y="360"/>
                  </a:lnTo>
                  <a:lnTo>
                    <a:pt x="7571" y="389"/>
                  </a:lnTo>
                  <a:lnTo>
                    <a:pt x="7612" y="419"/>
                  </a:lnTo>
                  <a:lnTo>
                    <a:pt x="7651" y="450"/>
                  </a:lnTo>
                  <a:lnTo>
                    <a:pt x="7690" y="481"/>
                  </a:lnTo>
                  <a:lnTo>
                    <a:pt x="7730" y="513"/>
                  </a:lnTo>
                  <a:lnTo>
                    <a:pt x="7767" y="546"/>
                  </a:lnTo>
                  <a:lnTo>
                    <a:pt x="7804" y="580"/>
                  </a:lnTo>
                  <a:lnTo>
                    <a:pt x="7840" y="615"/>
                  </a:lnTo>
                  <a:lnTo>
                    <a:pt x="7875" y="651"/>
                  </a:lnTo>
                  <a:lnTo>
                    <a:pt x="7909" y="688"/>
                  </a:lnTo>
                  <a:lnTo>
                    <a:pt x="7943" y="726"/>
                  </a:lnTo>
                  <a:lnTo>
                    <a:pt x="7975" y="765"/>
                  </a:lnTo>
                  <a:lnTo>
                    <a:pt x="8007" y="805"/>
                  </a:lnTo>
                  <a:lnTo>
                    <a:pt x="8037" y="844"/>
                  </a:lnTo>
                  <a:lnTo>
                    <a:pt x="8067" y="885"/>
                  </a:lnTo>
                  <a:lnTo>
                    <a:pt x="8096" y="926"/>
                  </a:lnTo>
                  <a:lnTo>
                    <a:pt x="8124" y="968"/>
                  </a:lnTo>
                  <a:lnTo>
                    <a:pt x="8150" y="1012"/>
                  </a:lnTo>
                  <a:lnTo>
                    <a:pt x="8176" y="1056"/>
                  </a:lnTo>
                  <a:lnTo>
                    <a:pt x="8201" y="1100"/>
                  </a:lnTo>
                  <a:lnTo>
                    <a:pt x="8225" y="1145"/>
                  </a:lnTo>
                  <a:lnTo>
                    <a:pt x="8248" y="1191"/>
                  </a:lnTo>
                  <a:lnTo>
                    <a:pt x="8270" y="1238"/>
                  </a:lnTo>
                  <a:lnTo>
                    <a:pt x="8292" y="1285"/>
                  </a:lnTo>
                  <a:lnTo>
                    <a:pt x="8311" y="1334"/>
                  </a:lnTo>
                  <a:lnTo>
                    <a:pt x="8330" y="1382"/>
                  </a:lnTo>
                  <a:lnTo>
                    <a:pt x="8347" y="1431"/>
                  </a:lnTo>
                  <a:lnTo>
                    <a:pt x="8364" y="1481"/>
                  </a:lnTo>
                  <a:lnTo>
                    <a:pt x="8378" y="1531"/>
                  </a:lnTo>
                  <a:lnTo>
                    <a:pt x="8393" y="1581"/>
                  </a:lnTo>
                  <a:lnTo>
                    <a:pt x="8405" y="1631"/>
                  </a:lnTo>
                  <a:lnTo>
                    <a:pt x="8415" y="1682"/>
                  </a:lnTo>
                  <a:lnTo>
                    <a:pt x="8426" y="1734"/>
                  </a:lnTo>
                  <a:lnTo>
                    <a:pt x="8434" y="1786"/>
                  </a:lnTo>
                  <a:lnTo>
                    <a:pt x="8441" y="1838"/>
                  </a:lnTo>
                  <a:lnTo>
                    <a:pt x="8447" y="1890"/>
                  </a:lnTo>
                  <a:lnTo>
                    <a:pt x="8451" y="1944"/>
                  </a:lnTo>
                  <a:lnTo>
                    <a:pt x="8456" y="1997"/>
                  </a:lnTo>
                  <a:lnTo>
                    <a:pt x="8458" y="2052"/>
                  </a:lnTo>
                  <a:lnTo>
                    <a:pt x="8458" y="2105"/>
                  </a:lnTo>
                  <a:lnTo>
                    <a:pt x="8458" y="2160"/>
                  </a:lnTo>
                  <a:lnTo>
                    <a:pt x="8456" y="2214"/>
                  </a:lnTo>
                  <a:lnTo>
                    <a:pt x="8451" y="2268"/>
                  </a:lnTo>
                  <a:lnTo>
                    <a:pt x="8447" y="2321"/>
                  </a:lnTo>
                  <a:lnTo>
                    <a:pt x="8441" y="2374"/>
                  </a:lnTo>
                  <a:lnTo>
                    <a:pt x="8434" y="2426"/>
                  </a:lnTo>
                  <a:lnTo>
                    <a:pt x="8426" y="2478"/>
                  </a:lnTo>
                  <a:lnTo>
                    <a:pt x="8415" y="2530"/>
                  </a:lnTo>
                  <a:lnTo>
                    <a:pt x="8405" y="2581"/>
                  </a:lnTo>
                  <a:lnTo>
                    <a:pt x="8393" y="2632"/>
                  </a:lnTo>
                  <a:lnTo>
                    <a:pt x="8378" y="2683"/>
                  </a:lnTo>
                  <a:lnTo>
                    <a:pt x="8364" y="2732"/>
                  </a:lnTo>
                  <a:lnTo>
                    <a:pt x="8347" y="2782"/>
                  </a:lnTo>
                  <a:lnTo>
                    <a:pt x="8330" y="2831"/>
                  </a:lnTo>
                  <a:lnTo>
                    <a:pt x="8311" y="2880"/>
                  </a:lnTo>
                  <a:lnTo>
                    <a:pt x="8292" y="2929"/>
                  </a:lnTo>
                  <a:lnTo>
                    <a:pt x="8270" y="2976"/>
                  </a:lnTo>
                  <a:lnTo>
                    <a:pt x="8248" y="3022"/>
                  </a:lnTo>
                  <a:lnTo>
                    <a:pt x="8225" y="3068"/>
                  </a:lnTo>
                  <a:lnTo>
                    <a:pt x="8201" y="3114"/>
                  </a:lnTo>
                  <a:lnTo>
                    <a:pt x="8176" y="3158"/>
                  </a:lnTo>
                  <a:lnTo>
                    <a:pt x="8150" y="3201"/>
                  </a:lnTo>
                  <a:lnTo>
                    <a:pt x="8124" y="3244"/>
                  </a:lnTo>
                  <a:lnTo>
                    <a:pt x="8096" y="3287"/>
                  </a:lnTo>
                  <a:lnTo>
                    <a:pt x="8067" y="3328"/>
                  </a:lnTo>
                  <a:lnTo>
                    <a:pt x="8037" y="3369"/>
                  </a:lnTo>
                  <a:lnTo>
                    <a:pt x="8007" y="3409"/>
                  </a:lnTo>
                  <a:lnTo>
                    <a:pt x="7975" y="3448"/>
                  </a:lnTo>
                  <a:lnTo>
                    <a:pt x="7943" y="3486"/>
                  </a:lnTo>
                  <a:lnTo>
                    <a:pt x="7909" y="3523"/>
                  </a:lnTo>
                  <a:lnTo>
                    <a:pt x="7875" y="3560"/>
                  </a:lnTo>
                  <a:lnTo>
                    <a:pt x="7840" y="3596"/>
                  </a:lnTo>
                  <a:lnTo>
                    <a:pt x="7804" y="3631"/>
                  </a:lnTo>
                  <a:lnTo>
                    <a:pt x="7767" y="3666"/>
                  </a:lnTo>
                  <a:lnTo>
                    <a:pt x="7730" y="3699"/>
                  </a:lnTo>
                  <a:lnTo>
                    <a:pt x="7690" y="3732"/>
                  </a:lnTo>
                  <a:lnTo>
                    <a:pt x="7651" y="3763"/>
                  </a:lnTo>
                  <a:lnTo>
                    <a:pt x="7612" y="3794"/>
                  </a:lnTo>
                  <a:lnTo>
                    <a:pt x="7571" y="3824"/>
                  </a:lnTo>
                  <a:lnTo>
                    <a:pt x="7530" y="3852"/>
                  </a:lnTo>
                  <a:lnTo>
                    <a:pt x="7487" y="3879"/>
                  </a:lnTo>
                  <a:lnTo>
                    <a:pt x="7444" y="3906"/>
                  </a:lnTo>
                  <a:lnTo>
                    <a:pt x="7401" y="3933"/>
                  </a:lnTo>
                  <a:lnTo>
                    <a:pt x="7356" y="3958"/>
                  </a:lnTo>
                  <a:lnTo>
                    <a:pt x="7311" y="3981"/>
                  </a:lnTo>
                  <a:lnTo>
                    <a:pt x="7265" y="4004"/>
                  </a:lnTo>
                  <a:lnTo>
                    <a:pt x="7218" y="4026"/>
                  </a:lnTo>
                  <a:lnTo>
                    <a:pt x="7171" y="4047"/>
                  </a:lnTo>
                  <a:lnTo>
                    <a:pt x="7122" y="4068"/>
                  </a:lnTo>
                  <a:lnTo>
                    <a:pt x="7073" y="4086"/>
                  </a:lnTo>
                  <a:lnTo>
                    <a:pt x="7023" y="4104"/>
                  </a:lnTo>
                  <a:lnTo>
                    <a:pt x="6974" y="4119"/>
                  </a:lnTo>
                  <a:lnTo>
                    <a:pt x="6924" y="4135"/>
                  </a:lnTo>
                  <a:lnTo>
                    <a:pt x="6874" y="4148"/>
                  </a:lnTo>
                  <a:lnTo>
                    <a:pt x="6823" y="4160"/>
                  </a:lnTo>
                  <a:lnTo>
                    <a:pt x="6772" y="4172"/>
                  </a:lnTo>
                  <a:lnTo>
                    <a:pt x="6720" y="4181"/>
                  </a:lnTo>
                  <a:lnTo>
                    <a:pt x="6668" y="4190"/>
                  </a:lnTo>
                  <a:lnTo>
                    <a:pt x="6615" y="4197"/>
                  </a:lnTo>
                  <a:lnTo>
                    <a:pt x="6562" y="4202"/>
                  </a:lnTo>
                  <a:lnTo>
                    <a:pt x="6509" y="4208"/>
                  </a:lnTo>
                  <a:lnTo>
                    <a:pt x="6455" y="4211"/>
                  </a:lnTo>
                  <a:lnTo>
                    <a:pt x="6400" y="4213"/>
                  </a:lnTo>
                  <a:lnTo>
                    <a:pt x="6346" y="4213"/>
                  </a:lnTo>
                  <a:lnTo>
                    <a:pt x="6291" y="4213"/>
                  </a:lnTo>
                  <a:lnTo>
                    <a:pt x="6238" y="4211"/>
                  </a:lnTo>
                  <a:lnTo>
                    <a:pt x="6184" y="4208"/>
                  </a:lnTo>
                  <a:lnTo>
                    <a:pt x="6130" y="4202"/>
                  </a:lnTo>
                  <a:lnTo>
                    <a:pt x="6078" y="4197"/>
                  </a:lnTo>
                  <a:lnTo>
                    <a:pt x="6025" y="4190"/>
                  </a:lnTo>
                  <a:lnTo>
                    <a:pt x="5973" y="4181"/>
                  </a:lnTo>
                  <a:lnTo>
                    <a:pt x="5921" y="4172"/>
                  </a:lnTo>
                  <a:lnTo>
                    <a:pt x="5869" y="4160"/>
                  </a:lnTo>
                  <a:lnTo>
                    <a:pt x="5819" y="4148"/>
                  </a:lnTo>
                  <a:lnTo>
                    <a:pt x="5768" y="4135"/>
                  </a:lnTo>
                  <a:lnTo>
                    <a:pt x="5718" y="4119"/>
                  </a:lnTo>
                  <a:lnTo>
                    <a:pt x="5668" y="4104"/>
                  </a:lnTo>
                  <a:lnTo>
                    <a:pt x="5619" y="4086"/>
                  </a:lnTo>
                  <a:lnTo>
                    <a:pt x="5570" y="4068"/>
                  </a:lnTo>
                  <a:lnTo>
                    <a:pt x="5522" y="4047"/>
                  </a:lnTo>
                  <a:lnTo>
                    <a:pt x="5473" y="4026"/>
                  </a:lnTo>
                  <a:lnTo>
                    <a:pt x="5426" y="4004"/>
                  </a:lnTo>
                  <a:lnTo>
                    <a:pt x="5380" y="3981"/>
                  </a:lnTo>
                  <a:lnTo>
                    <a:pt x="5334" y="3958"/>
                  </a:lnTo>
                  <a:lnTo>
                    <a:pt x="5289" y="3933"/>
                  </a:lnTo>
                  <a:lnTo>
                    <a:pt x="5245" y="3906"/>
                  </a:lnTo>
                  <a:lnTo>
                    <a:pt x="5201" y="3879"/>
                  </a:lnTo>
                  <a:lnTo>
                    <a:pt x="5159" y="3852"/>
                  </a:lnTo>
                  <a:lnTo>
                    <a:pt x="5117" y="3824"/>
                  </a:lnTo>
                  <a:lnTo>
                    <a:pt x="5076" y="3794"/>
                  </a:lnTo>
                  <a:lnTo>
                    <a:pt x="5035" y="3763"/>
                  </a:lnTo>
                  <a:lnTo>
                    <a:pt x="4996" y="3732"/>
                  </a:lnTo>
                  <a:lnTo>
                    <a:pt x="4957" y="3699"/>
                  </a:lnTo>
                  <a:lnTo>
                    <a:pt x="4919" y="3666"/>
                  </a:lnTo>
                  <a:lnTo>
                    <a:pt x="4882" y="3631"/>
                  </a:lnTo>
                  <a:lnTo>
                    <a:pt x="4845" y="3596"/>
                  </a:lnTo>
                  <a:lnTo>
                    <a:pt x="4809" y="3560"/>
                  </a:lnTo>
                  <a:lnTo>
                    <a:pt x="4775" y="3523"/>
                  </a:lnTo>
                  <a:lnTo>
                    <a:pt x="4741" y="3486"/>
                  </a:lnTo>
                  <a:lnTo>
                    <a:pt x="4709" y="3448"/>
                  </a:lnTo>
                  <a:lnTo>
                    <a:pt x="4677" y="3409"/>
                  </a:lnTo>
                  <a:lnTo>
                    <a:pt x="4646" y="3369"/>
                  </a:lnTo>
                  <a:lnTo>
                    <a:pt x="4617" y="3328"/>
                  </a:lnTo>
                  <a:lnTo>
                    <a:pt x="4588" y="3287"/>
                  </a:lnTo>
                  <a:lnTo>
                    <a:pt x="4560" y="3244"/>
                  </a:lnTo>
                  <a:lnTo>
                    <a:pt x="4533" y="3201"/>
                  </a:lnTo>
                  <a:lnTo>
                    <a:pt x="4507" y="3158"/>
                  </a:lnTo>
                  <a:lnTo>
                    <a:pt x="4482" y="3114"/>
                  </a:lnTo>
                  <a:lnTo>
                    <a:pt x="4458" y="3068"/>
                  </a:lnTo>
                  <a:lnTo>
                    <a:pt x="4435" y="3022"/>
                  </a:lnTo>
                  <a:lnTo>
                    <a:pt x="4412" y="2976"/>
                  </a:lnTo>
                  <a:lnTo>
                    <a:pt x="4392" y="2929"/>
                  </a:lnTo>
                  <a:lnTo>
                    <a:pt x="4371" y="2880"/>
                  </a:lnTo>
                  <a:lnTo>
                    <a:pt x="4353" y="2831"/>
                  </a:lnTo>
                  <a:lnTo>
                    <a:pt x="4335" y="2782"/>
                  </a:lnTo>
                  <a:lnTo>
                    <a:pt x="4320" y="2732"/>
                  </a:lnTo>
                  <a:lnTo>
                    <a:pt x="4304" y="2683"/>
                  </a:lnTo>
                  <a:lnTo>
                    <a:pt x="4291" y="2632"/>
                  </a:lnTo>
                  <a:lnTo>
                    <a:pt x="4278" y="2581"/>
                  </a:lnTo>
                  <a:lnTo>
                    <a:pt x="4267" y="2530"/>
                  </a:lnTo>
                  <a:lnTo>
                    <a:pt x="4258" y="2478"/>
                  </a:lnTo>
                  <a:lnTo>
                    <a:pt x="4248" y="2426"/>
                  </a:lnTo>
                  <a:lnTo>
                    <a:pt x="4241" y="2374"/>
                  </a:lnTo>
                  <a:lnTo>
                    <a:pt x="4236" y="2321"/>
                  </a:lnTo>
                  <a:lnTo>
                    <a:pt x="4231" y="2268"/>
                  </a:lnTo>
                  <a:lnTo>
                    <a:pt x="4228" y="2214"/>
                  </a:lnTo>
                  <a:lnTo>
                    <a:pt x="4226" y="2160"/>
                  </a:lnTo>
                  <a:lnTo>
                    <a:pt x="4226" y="2105"/>
                  </a:lnTo>
                  <a:close/>
                  <a:moveTo>
                    <a:pt x="2110" y="16464"/>
                  </a:moveTo>
                  <a:lnTo>
                    <a:pt x="2055" y="16463"/>
                  </a:lnTo>
                  <a:lnTo>
                    <a:pt x="2001" y="16462"/>
                  </a:lnTo>
                  <a:lnTo>
                    <a:pt x="1948" y="16459"/>
                  </a:lnTo>
                  <a:lnTo>
                    <a:pt x="1894" y="16454"/>
                  </a:lnTo>
                  <a:lnTo>
                    <a:pt x="1842" y="16449"/>
                  </a:lnTo>
                  <a:lnTo>
                    <a:pt x="1789" y="16441"/>
                  </a:lnTo>
                  <a:lnTo>
                    <a:pt x="1736" y="16433"/>
                  </a:lnTo>
                  <a:lnTo>
                    <a:pt x="1686" y="16423"/>
                  </a:lnTo>
                  <a:lnTo>
                    <a:pt x="1634" y="16413"/>
                  </a:lnTo>
                  <a:lnTo>
                    <a:pt x="1584" y="16400"/>
                  </a:lnTo>
                  <a:lnTo>
                    <a:pt x="1533" y="16387"/>
                  </a:lnTo>
                  <a:lnTo>
                    <a:pt x="1483" y="16371"/>
                  </a:lnTo>
                  <a:lnTo>
                    <a:pt x="1433" y="16355"/>
                  </a:lnTo>
                  <a:lnTo>
                    <a:pt x="1384" y="16337"/>
                  </a:lnTo>
                  <a:lnTo>
                    <a:pt x="1335" y="16319"/>
                  </a:lnTo>
                  <a:lnTo>
                    <a:pt x="1287" y="16298"/>
                  </a:lnTo>
                  <a:lnTo>
                    <a:pt x="1239" y="16278"/>
                  </a:lnTo>
                  <a:lnTo>
                    <a:pt x="1192" y="16256"/>
                  </a:lnTo>
                  <a:lnTo>
                    <a:pt x="1147" y="16232"/>
                  </a:lnTo>
                  <a:lnTo>
                    <a:pt x="1101" y="16209"/>
                  </a:lnTo>
                  <a:lnTo>
                    <a:pt x="1056" y="16184"/>
                  </a:lnTo>
                  <a:lnTo>
                    <a:pt x="1013" y="16158"/>
                  </a:lnTo>
                  <a:lnTo>
                    <a:pt x="969" y="16132"/>
                  </a:lnTo>
                  <a:lnTo>
                    <a:pt x="927" y="16104"/>
                  </a:lnTo>
                  <a:lnTo>
                    <a:pt x="886" y="16075"/>
                  </a:lnTo>
                  <a:lnTo>
                    <a:pt x="845" y="16046"/>
                  </a:lnTo>
                  <a:lnTo>
                    <a:pt x="805" y="16015"/>
                  </a:lnTo>
                  <a:lnTo>
                    <a:pt x="766" y="15983"/>
                  </a:lnTo>
                  <a:lnTo>
                    <a:pt x="727" y="15952"/>
                  </a:lnTo>
                  <a:lnTo>
                    <a:pt x="690" y="15919"/>
                  </a:lnTo>
                  <a:lnTo>
                    <a:pt x="653" y="15884"/>
                  </a:lnTo>
                  <a:lnTo>
                    <a:pt x="617" y="15849"/>
                  </a:lnTo>
                  <a:lnTo>
                    <a:pt x="582" y="15813"/>
                  </a:lnTo>
                  <a:lnTo>
                    <a:pt x="547" y="15776"/>
                  </a:lnTo>
                  <a:lnTo>
                    <a:pt x="514" y="15739"/>
                  </a:lnTo>
                  <a:lnTo>
                    <a:pt x="482" y="15699"/>
                  </a:lnTo>
                  <a:lnTo>
                    <a:pt x="450" y="15660"/>
                  </a:lnTo>
                  <a:lnTo>
                    <a:pt x="419" y="15621"/>
                  </a:lnTo>
                  <a:lnTo>
                    <a:pt x="390" y="15580"/>
                  </a:lnTo>
                  <a:lnTo>
                    <a:pt x="361" y="15539"/>
                  </a:lnTo>
                  <a:lnTo>
                    <a:pt x="333" y="15497"/>
                  </a:lnTo>
                  <a:lnTo>
                    <a:pt x="306" y="15454"/>
                  </a:lnTo>
                  <a:lnTo>
                    <a:pt x="280" y="15410"/>
                  </a:lnTo>
                  <a:lnTo>
                    <a:pt x="256" y="15365"/>
                  </a:lnTo>
                  <a:lnTo>
                    <a:pt x="232" y="15320"/>
                  </a:lnTo>
                  <a:lnTo>
                    <a:pt x="208" y="15274"/>
                  </a:lnTo>
                  <a:lnTo>
                    <a:pt x="187" y="15227"/>
                  </a:lnTo>
                  <a:lnTo>
                    <a:pt x="166" y="15179"/>
                  </a:lnTo>
                  <a:lnTo>
                    <a:pt x="145" y="15131"/>
                  </a:lnTo>
                  <a:lnTo>
                    <a:pt x="127" y="15082"/>
                  </a:lnTo>
                  <a:lnTo>
                    <a:pt x="109" y="15034"/>
                  </a:lnTo>
                  <a:lnTo>
                    <a:pt x="93" y="14984"/>
                  </a:lnTo>
                  <a:lnTo>
                    <a:pt x="77" y="14934"/>
                  </a:lnTo>
                  <a:lnTo>
                    <a:pt x="64" y="14883"/>
                  </a:lnTo>
                  <a:lnTo>
                    <a:pt x="52" y="14833"/>
                  </a:lnTo>
                  <a:lnTo>
                    <a:pt x="41" y="14782"/>
                  </a:lnTo>
                  <a:lnTo>
                    <a:pt x="31" y="14730"/>
                  </a:lnTo>
                  <a:lnTo>
                    <a:pt x="23" y="14679"/>
                  </a:lnTo>
                  <a:lnTo>
                    <a:pt x="15" y="14626"/>
                  </a:lnTo>
                  <a:lnTo>
                    <a:pt x="10" y="14574"/>
                  </a:lnTo>
                  <a:lnTo>
                    <a:pt x="5" y="14520"/>
                  </a:lnTo>
                  <a:lnTo>
                    <a:pt x="2" y="14467"/>
                  </a:lnTo>
                  <a:lnTo>
                    <a:pt x="1" y="14413"/>
                  </a:lnTo>
                  <a:lnTo>
                    <a:pt x="0" y="14359"/>
                  </a:lnTo>
                  <a:lnTo>
                    <a:pt x="0" y="13516"/>
                  </a:lnTo>
                  <a:lnTo>
                    <a:pt x="9729" y="13516"/>
                  </a:lnTo>
                  <a:lnTo>
                    <a:pt x="9729" y="12247"/>
                  </a:lnTo>
                  <a:lnTo>
                    <a:pt x="0" y="12247"/>
                  </a:lnTo>
                  <a:lnTo>
                    <a:pt x="0" y="7598"/>
                  </a:lnTo>
                  <a:lnTo>
                    <a:pt x="1" y="7544"/>
                  </a:lnTo>
                  <a:lnTo>
                    <a:pt x="2" y="7489"/>
                  </a:lnTo>
                  <a:lnTo>
                    <a:pt x="5" y="7436"/>
                  </a:lnTo>
                  <a:lnTo>
                    <a:pt x="10" y="7383"/>
                  </a:lnTo>
                  <a:lnTo>
                    <a:pt x="15" y="7330"/>
                  </a:lnTo>
                  <a:lnTo>
                    <a:pt x="23" y="7277"/>
                  </a:lnTo>
                  <a:lnTo>
                    <a:pt x="31" y="7226"/>
                  </a:lnTo>
                  <a:lnTo>
                    <a:pt x="41" y="7174"/>
                  </a:lnTo>
                  <a:lnTo>
                    <a:pt x="52" y="7123"/>
                  </a:lnTo>
                  <a:lnTo>
                    <a:pt x="64" y="7072"/>
                  </a:lnTo>
                  <a:lnTo>
                    <a:pt x="77" y="7022"/>
                  </a:lnTo>
                  <a:lnTo>
                    <a:pt x="93" y="6971"/>
                  </a:lnTo>
                  <a:lnTo>
                    <a:pt x="109" y="6923"/>
                  </a:lnTo>
                  <a:lnTo>
                    <a:pt x="127" y="6874"/>
                  </a:lnTo>
                  <a:lnTo>
                    <a:pt x="145" y="6825"/>
                  </a:lnTo>
                  <a:lnTo>
                    <a:pt x="166" y="6777"/>
                  </a:lnTo>
                  <a:lnTo>
                    <a:pt x="187" y="6730"/>
                  </a:lnTo>
                  <a:lnTo>
                    <a:pt x="208" y="6682"/>
                  </a:lnTo>
                  <a:lnTo>
                    <a:pt x="232" y="6637"/>
                  </a:lnTo>
                  <a:lnTo>
                    <a:pt x="256" y="6591"/>
                  </a:lnTo>
                  <a:lnTo>
                    <a:pt x="280" y="6546"/>
                  </a:lnTo>
                  <a:lnTo>
                    <a:pt x="306" y="6503"/>
                  </a:lnTo>
                  <a:lnTo>
                    <a:pt x="333" y="6460"/>
                  </a:lnTo>
                  <a:lnTo>
                    <a:pt x="361" y="6418"/>
                  </a:lnTo>
                  <a:lnTo>
                    <a:pt x="390" y="6377"/>
                  </a:lnTo>
                  <a:lnTo>
                    <a:pt x="419" y="6336"/>
                  </a:lnTo>
                  <a:lnTo>
                    <a:pt x="450" y="6295"/>
                  </a:lnTo>
                  <a:lnTo>
                    <a:pt x="482" y="6256"/>
                  </a:lnTo>
                  <a:lnTo>
                    <a:pt x="514" y="6218"/>
                  </a:lnTo>
                  <a:lnTo>
                    <a:pt x="547" y="6180"/>
                  </a:lnTo>
                  <a:lnTo>
                    <a:pt x="582" y="6144"/>
                  </a:lnTo>
                  <a:lnTo>
                    <a:pt x="617" y="6107"/>
                  </a:lnTo>
                  <a:lnTo>
                    <a:pt x="653" y="6072"/>
                  </a:lnTo>
                  <a:lnTo>
                    <a:pt x="690" y="6038"/>
                  </a:lnTo>
                  <a:lnTo>
                    <a:pt x="727" y="6005"/>
                  </a:lnTo>
                  <a:lnTo>
                    <a:pt x="766" y="5972"/>
                  </a:lnTo>
                  <a:lnTo>
                    <a:pt x="805" y="5941"/>
                  </a:lnTo>
                  <a:lnTo>
                    <a:pt x="845" y="5911"/>
                  </a:lnTo>
                  <a:lnTo>
                    <a:pt x="886" y="5882"/>
                  </a:lnTo>
                  <a:lnTo>
                    <a:pt x="927" y="5853"/>
                  </a:lnTo>
                  <a:lnTo>
                    <a:pt x="969" y="5825"/>
                  </a:lnTo>
                  <a:lnTo>
                    <a:pt x="1013" y="5798"/>
                  </a:lnTo>
                  <a:lnTo>
                    <a:pt x="1056" y="5773"/>
                  </a:lnTo>
                  <a:lnTo>
                    <a:pt x="1101" y="5748"/>
                  </a:lnTo>
                  <a:lnTo>
                    <a:pt x="1147" y="5724"/>
                  </a:lnTo>
                  <a:lnTo>
                    <a:pt x="1192" y="5701"/>
                  </a:lnTo>
                  <a:lnTo>
                    <a:pt x="1239" y="5679"/>
                  </a:lnTo>
                  <a:lnTo>
                    <a:pt x="1287" y="5657"/>
                  </a:lnTo>
                  <a:lnTo>
                    <a:pt x="1335" y="5638"/>
                  </a:lnTo>
                  <a:lnTo>
                    <a:pt x="1384" y="5619"/>
                  </a:lnTo>
                  <a:lnTo>
                    <a:pt x="1433" y="5602"/>
                  </a:lnTo>
                  <a:lnTo>
                    <a:pt x="1483" y="5585"/>
                  </a:lnTo>
                  <a:lnTo>
                    <a:pt x="1533" y="5571"/>
                  </a:lnTo>
                  <a:lnTo>
                    <a:pt x="1584" y="5557"/>
                  </a:lnTo>
                  <a:lnTo>
                    <a:pt x="1634" y="5544"/>
                  </a:lnTo>
                  <a:lnTo>
                    <a:pt x="1686" y="5534"/>
                  </a:lnTo>
                  <a:lnTo>
                    <a:pt x="1736" y="5524"/>
                  </a:lnTo>
                  <a:lnTo>
                    <a:pt x="1789" y="5515"/>
                  </a:lnTo>
                  <a:lnTo>
                    <a:pt x="1842" y="5508"/>
                  </a:lnTo>
                  <a:lnTo>
                    <a:pt x="1894" y="5503"/>
                  </a:lnTo>
                  <a:lnTo>
                    <a:pt x="1948" y="5498"/>
                  </a:lnTo>
                  <a:lnTo>
                    <a:pt x="2001" y="5495"/>
                  </a:lnTo>
                  <a:lnTo>
                    <a:pt x="2055" y="5493"/>
                  </a:lnTo>
                  <a:lnTo>
                    <a:pt x="2110" y="5493"/>
                  </a:lnTo>
                  <a:lnTo>
                    <a:pt x="10590" y="5493"/>
                  </a:lnTo>
                  <a:lnTo>
                    <a:pt x="10644" y="5493"/>
                  </a:lnTo>
                  <a:lnTo>
                    <a:pt x="10698" y="5495"/>
                  </a:lnTo>
                  <a:lnTo>
                    <a:pt x="10752" y="5498"/>
                  </a:lnTo>
                  <a:lnTo>
                    <a:pt x="10806" y="5503"/>
                  </a:lnTo>
                  <a:lnTo>
                    <a:pt x="10858" y="5508"/>
                  </a:lnTo>
                  <a:lnTo>
                    <a:pt x="10911" y="5515"/>
                  </a:lnTo>
                  <a:lnTo>
                    <a:pt x="10962" y="5524"/>
                  </a:lnTo>
                  <a:lnTo>
                    <a:pt x="11015" y="5534"/>
                  </a:lnTo>
                  <a:lnTo>
                    <a:pt x="11065" y="5544"/>
                  </a:lnTo>
                  <a:lnTo>
                    <a:pt x="11117" y="5557"/>
                  </a:lnTo>
                  <a:lnTo>
                    <a:pt x="11168" y="5571"/>
                  </a:lnTo>
                  <a:lnTo>
                    <a:pt x="11218" y="5585"/>
                  </a:lnTo>
                  <a:lnTo>
                    <a:pt x="11268" y="5602"/>
                  </a:lnTo>
                  <a:lnTo>
                    <a:pt x="11316" y="5619"/>
                  </a:lnTo>
                  <a:lnTo>
                    <a:pt x="11366" y="5638"/>
                  </a:lnTo>
                  <a:lnTo>
                    <a:pt x="11414" y="5657"/>
                  </a:lnTo>
                  <a:lnTo>
                    <a:pt x="11462" y="5679"/>
                  </a:lnTo>
                  <a:lnTo>
                    <a:pt x="11509" y="5701"/>
                  </a:lnTo>
                  <a:lnTo>
                    <a:pt x="11556" y="5724"/>
                  </a:lnTo>
                  <a:lnTo>
                    <a:pt x="11602" y="5748"/>
                  </a:lnTo>
                  <a:lnTo>
                    <a:pt x="11646" y="5773"/>
                  </a:lnTo>
                  <a:lnTo>
                    <a:pt x="11690" y="5798"/>
                  </a:lnTo>
                  <a:lnTo>
                    <a:pt x="11734" y="5825"/>
                  </a:lnTo>
                  <a:lnTo>
                    <a:pt x="11776" y="5853"/>
                  </a:lnTo>
                  <a:lnTo>
                    <a:pt x="11818" y="5882"/>
                  </a:lnTo>
                  <a:lnTo>
                    <a:pt x="11858" y="5911"/>
                  </a:lnTo>
                  <a:lnTo>
                    <a:pt x="11899" y="5941"/>
                  </a:lnTo>
                  <a:lnTo>
                    <a:pt x="11938" y="5972"/>
                  </a:lnTo>
                  <a:lnTo>
                    <a:pt x="11976" y="6005"/>
                  </a:lnTo>
                  <a:lnTo>
                    <a:pt x="12014" y="6038"/>
                  </a:lnTo>
                  <a:lnTo>
                    <a:pt x="12051" y="6072"/>
                  </a:lnTo>
                  <a:lnTo>
                    <a:pt x="12087" y="6107"/>
                  </a:lnTo>
                  <a:lnTo>
                    <a:pt x="12122" y="6144"/>
                  </a:lnTo>
                  <a:lnTo>
                    <a:pt x="12156" y="6180"/>
                  </a:lnTo>
                  <a:lnTo>
                    <a:pt x="12190" y="6218"/>
                  </a:lnTo>
                  <a:lnTo>
                    <a:pt x="12222" y="6256"/>
                  </a:lnTo>
                  <a:lnTo>
                    <a:pt x="12254" y="6295"/>
                  </a:lnTo>
                  <a:lnTo>
                    <a:pt x="12284" y="6336"/>
                  </a:lnTo>
                  <a:lnTo>
                    <a:pt x="12314" y="6377"/>
                  </a:lnTo>
                  <a:lnTo>
                    <a:pt x="12343" y="6418"/>
                  </a:lnTo>
                  <a:lnTo>
                    <a:pt x="12371" y="6460"/>
                  </a:lnTo>
                  <a:lnTo>
                    <a:pt x="12398" y="6503"/>
                  </a:lnTo>
                  <a:lnTo>
                    <a:pt x="12423" y="6546"/>
                  </a:lnTo>
                  <a:lnTo>
                    <a:pt x="12448" y="6591"/>
                  </a:lnTo>
                  <a:lnTo>
                    <a:pt x="12472" y="6637"/>
                  </a:lnTo>
                  <a:lnTo>
                    <a:pt x="12496" y="6682"/>
                  </a:lnTo>
                  <a:lnTo>
                    <a:pt x="12517" y="6730"/>
                  </a:lnTo>
                  <a:lnTo>
                    <a:pt x="12539" y="6777"/>
                  </a:lnTo>
                  <a:lnTo>
                    <a:pt x="12560" y="6825"/>
                  </a:lnTo>
                  <a:lnTo>
                    <a:pt x="12578" y="6874"/>
                  </a:lnTo>
                  <a:lnTo>
                    <a:pt x="12596" y="6923"/>
                  </a:lnTo>
                  <a:lnTo>
                    <a:pt x="12612" y="6971"/>
                  </a:lnTo>
                  <a:lnTo>
                    <a:pt x="12627" y="7022"/>
                  </a:lnTo>
                  <a:lnTo>
                    <a:pt x="12640" y="7072"/>
                  </a:lnTo>
                  <a:lnTo>
                    <a:pt x="12652" y="7123"/>
                  </a:lnTo>
                  <a:lnTo>
                    <a:pt x="12664" y="7174"/>
                  </a:lnTo>
                  <a:lnTo>
                    <a:pt x="12673" y="7226"/>
                  </a:lnTo>
                  <a:lnTo>
                    <a:pt x="12681" y="7277"/>
                  </a:lnTo>
                  <a:lnTo>
                    <a:pt x="12689" y="7330"/>
                  </a:lnTo>
                  <a:lnTo>
                    <a:pt x="12695" y="7383"/>
                  </a:lnTo>
                  <a:lnTo>
                    <a:pt x="12699" y="7436"/>
                  </a:lnTo>
                  <a:lnTo>
                    <a:pt x="12702" y="7489"/>
                  </a:lnTo>
                  <a:lnTo>
                    <a:pt x="12704" y="7544"/>
                  </a:lnTo>
                  <a:lnTo>
                    <a:pt x="12705" y="7598"/>
                  </a:lnTo>
                  <a:lnTo>
                    <a:pt x="12705" y="8441"/>
                  </a:lnTo>
                  <a:lnTo>
                    <a:pt x="2954" y="8441"/>
                  </a:lnTo>
                  <a:lnTo>
                    <a:pt x="2954" y="9703"/>
                  </a:lnTo>
                  <a:lnTo>
                    <a:pt x="12705" y="9703"/>
                  </a:lnTo>
                  <a:lnTo>
                    <a:pt x="12705" y="14359"/>
                  </a:lnTo>
                  <a:lnTo>
                    <a:pt x="12704" y="14413"/>
                  </a:lnTo>
                  <a:lnTo>
                    <a:pt x="12702" y="14467"/>
                  </a:lnTo>
                  <a:lnTo>
                    <a:pt x="12699" y="14520"/>
                  </a:lnTo>
                  <a:lnTo>
                    <a:pt x="12695" y="14574"/>
                  </a:lnTo>
                  <a:lnTo>
                    <a:pt x="12689" y="14626"/>
                  </a:lnTo>
                  <a:lnTo>
                    <a:pt x="12681" y="14679"/>
                  </a:lnTo>
                  <a:lnTo>
                    <a:pt x="12673" y="14730"/>
                  </a:lnTo>
                  <a:lnTo>
                    <a:pt x="12664" y="14782"/>
                  </a:lnTo>
                  <a:lnTo>
                    <a:pt x="12652" y="14833"/>
                  </a:lnTo>
                  <a:lnTo>
                    <a:pt x="12640" y="14883"/>
                  </a:lnTo>
                  <a:lnTo>
                    <a:pt x="12627" y="14934"/>
                  </a:lnTo>
                  <a:lnTo>
                    <a:pt x="12612" y="14984"/>
                  </a:lnTo>
                  <a:lnTo>
                    <a:pt x="12596" y="15034"/>
                  </a:lnTo>
                  <a:lnTo>
                    <a:pt x="12578" y="15082"/>
                  </a:lnTo>
                  <a:lnTo>
                    <a:pt x="12560" y="15131"/>
                  </a:lnTo>
                  <a:lnTo>
                    <a:pt x="12539" y="15179"/>
                  </a:lnTo>
                  <a:lnTo>
                    <a:pt x="12517" y="15227"/>
                  </a:lnTo>
                  <a:lnTo>
                    <a:pt x="12496" y="15274"/>
                  </a:lnTo>
                  <a:lnTo>
                    <a:pt x="12472" y="15320"/>
                  </a:lnTo>
                  <a:lnTo>
                    <a:pt x="12448" y="15365"/>
                  </a:lnTo>
                  <a:lnTo>
                    <a:pt x="12423" y="15410"/>
                  </a:lnTo>
                  <a:lnTo>
                    <a:pt x="12398" y="15454"/>
                  </a:lnTo>
                  <a:lnTo>
                    <a:pt x="12371" y="15497"/>
                  </a:lnTo>
                  <a:lnTo>
                    <a:pt x="12343" y="15539"/>
                  </a:lnTo>
                  <a:lnTo>
                    <a:pt x="12314" y="15580"/>
                  </a:lnTo>
                  <a:lnTo>
                    <a:pt x="12284" y="15621"/>
                  </a:lnTo>
                  <a:lnTo>
                    <a:pt x="12254" y="15660"/>
                  </a:lnTo>
                  <a:lnTo>
                    <a:pt x="12222" y="15699"/>
                  </a:lnTo>
                  <a:lnTo>
                    <a:pt x="12190" y="15739"/>
                  </a:lnTo>
                  <a:lnTo>
                    <a:pt x="12156" y="15776"/>
                  </a:lnTo>
                  <a:lnTo>
                    <a:pt x="12122" y="15813"/>
                  </a:lnTo>
                  <a:lnTo>
                    <a:pt x="12087" y="15849"/>
                  </a:lnTo>
                  <a:lnTo>
                    <a:pt x="12051" y="15884"/>
                  </a:lnTo>
                  <a:lnTo>
                    <a:pt x="12014" y="15919"/>
                  </a:lnTo>
                  <a:lnTo>
                    <a:pt x="11976" y="15952"/>
                  </a:lnTo>
                  <a:lnTo>
                    <a:pt x="11938" y="15983"/>
                  </a:lnTo>
                  <a:lnTo>
                    <a:pt x="11899" y="16015"/>
                  </a:lnTo>
                  <a:lnTo>
                    <a:pt x="11858" y="16046"/>
                  </a:lnTo>
                  <a:lnTo>
                    <a:pt x="11818" y="16075"/>
                  </a:lnTo>
                  <a:lnTo>
                    <a:pt x="11776" y="16104"/>
                  </a:lnTo>
                  <a:lnTo>
                    <a:pt x="11734" y="16132"/>
                  </a:lnTo>
                  <a:lnTo>
                    <a:pt x="11690" y="16158"/>
                  </a:lnTo>
                  <a:lnTo>
                    <a:pt x="11646" y="16184"/>
                  </a:lnTo>
                  <a:lnTo>
                    <a:pt x="11602" y="16209"/>
                  </a:lnTo>
                  <a:lnTo>
                    <a:pt x="11556" y="16232"/>
                  </a:lnTo>
                  <a:lnTo>
                    <a:pt x="11509" y="16256"/>
                  </a:lnTo>
                  <a:lnTo>
                    <a:pt x="11462" y="16278"/>
                  </a:lnTo>
                  <a:lnTo>
                    <a:pt x="11414" y="16298"/>
                  </a:lnTo>
                  <a:lnTo>
                    <a:pt x="11366" y="16319"/>
                  </a:lnTo>
                  <a:lnTo>
                    <a:pt x="11316" y="16337"/>
                  </a:lnTo>
                  <a:lnTo>
                    <a:pt x="11268" y="16355"/>
                  </a:lnTo>
                  <a:lnTo>
                    <a:pt x="11218" y="16371"/>
                  </a:lnTo>
                  <a:lnTo>
                    <a:pt x="11168" y="16387"/>
                  </a:lnTo>
                  <a:lnTo>
                    <a:pt x="11117" y="16400"/>
                  </a:lnTo>
                  <a:lnTo>
                    <a:pt x="11065" y="16413"/>
                  </a:lnTo>
                  <a:lnTo>
                    <a:pt x="11015" y="16423"/>
                  </a:lnTo>
                  <a:lnTo>
                    <a:pt x="10962" y="16433"/>
                  </a:lnTo>
                  <a:lnTo>
                    <a:pt x="10911" y="16441"/>
                  </a:lnTo>
                  <a:lnTo>
                    <a:pt x="10858" y="16449"/>
                  </a:lnTo>
                  <a:lnTo>
                    <a:pt x="10806" y="16454"/>
                  </a:lnTo>
                  <a:lnTo>
                    <a:pt x="10752" y="16459"/>
                  </a:lnTo>
                  <a:lnTo>
                    <a:pt x="10698" y="16462"/>
                  </a:lnTo>
                  <a:lnTo>
                    <a:pt x="10644" y="16463"/>
                  </a:lnTo>
                  <a:lnTo>
                    <a:pt x="10590" y="16464"/>
                  </a:lnTo>
                  <a:lnTo>
                    <a:pt x="2110" y="1646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parkasse Head"/>
                <a:cs typeface="Sparkasse Head"/>
              </a:endParaRPr>
            </a:p>
          </p:txBody>
        </p:sp>
      </p:grp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3060026" cy="1516064"/>
          </a:xfrm>
        </p:spPr>
        <p:txBody>
          <a:bodyPr/>
          <a:lstStyle>
            <a:lvl1pPr>
              <a:defRPr sz="2400" b="1" i="0" spc="300">
                <a:solidFill>
                  <a:srgbClr val="FF0000"/>
                </a:solidFill>
                <a:latin typeface="Sparkasse Serif"/>
                <a:cs typeface="Sparkasse Serif"/>
              </a:defRPr>
            </a:lvl1pPr>
          </a:lstStyle>
          <a:p>
            <a:r>
              <a:rPr lang="de-DE" dirty="0"/>
              <a:t>Mastertitel</a:t>
            </a:r>
            <a:br>
              <a:rPr lang="de-DE" dirty="0"/>
            </a:br>
            <a:r>
              <a:rPr lang="de-DE" dirty="0"/>
              <a:t>bearbeiten</a:t>
            </a:r>
            <a:endParaRPr lang="en-GB" dirty="0"/>
          </a:p>
        </p:txBody>
      </p:sp>
      <p:sp>
        <p:nvSpPr>
          <p:cNvPr id="15" name="Textplatzhalter 28"/>
          <p:cNvSpPr>
            <a:spLocks noGrp="1"/>
          </p:cNvSpPr>
          <p:nvPr>
            <p:ph type="body" sz="quarter" idx="14"/>
          </p:nvPr>
        </p:nvSpPr>
        <p:spPr>
          <a:xfrm>
            <a:off x="0" y="1516063"/>
            <a:ext cx="3068638" cy="1054100"/>
          </a:xfrm>
        </p:spPr>
        <p:txBody>
          <a:bodyPr rIns="288000"/>
          <a:lstStyle>
            <a:lvl1pPr>
              <a:lnSpc>
                <a:spcPct val="95000"/>
              </a:lnSpc>
              <a:spcBef>
                <a:spcPts val="0"/>
              </a:spcBef>
              <a:defRPr b="1" i="0" spc="300">
                <a:solidFill>
                  <a:srgbClr val="666666"/>
                </a:solidFill>
                <a:latin typeface="Sparkasse Serif"/>
                <a:cs typeface="Sparkasse Serif"/>
              </a:defRPr>
            </a:lvl1pPr>
            <a:lvl2pPr>
              <a:lnSpc>
                <a:spcPct val="95000"/>
              </a:lnSpc>
              <a:spcBef>
                <a:spcPts val="0"/>
              </a:spcBef>
              <a:defRPr>
                <a:solidFill>
                  <a:srgbClr val="FFFFFF"/>
                </a:solidFill>
                <a:latin typeface="Sparkasse Head"/>
                <a:cs typeface="Sparkasse Head"/>
              </a:defRPr>
            </a:lvl2pPr>
            <a:lvl3pPr>
              <a:lnSpc>
                <a:spcPct val="95000"/>
              </a:lnSpc>
              <a:spcBef>
                <a:spcPts val="0"/>
              </a:spcBef>
              <a:defRPr>
                <a:solidFill>
                  <a:srgbClr val="FFFFFF"/>
                </a:solidFill>
                <a:latin typeface="Sparkasse Head"/>
                <a:cs typeface="Sparkasse Head"/>
              </a:defRPr>
            </a:lvl3pPr>
            <a:lvl4pPr>
              <a:lnSpc>
                <a:spcPct val="95000"/>
              </a:lnSpc>
              <a:spcBef>
                <a:spcPts val="0"/>
              </a:spcBef>
              <a:defRPr>
                <a:solidFill>
                  <a:srgbClr val="FFFFFF"/>
                </a:solidFill>
                <a:latin typeface="Sparkasse Head"/>
                <a:cs typeface="Sparkasse Head"/>
              </a:defRPr>
            </a:lvl4pPr>
            <a:lvl5pPr>
              <a:lnSpc>
                <a:spcPct val="95000"/>
              </a:lnSpc>
              <a:spcBef>
                <a:spcPts val="0"/>
              </a:spcBef>
              <a:defRPr>
                <a:solidFill>
                  <a:srgbClr val="FFFFFF"/>
                </a:solidFill>
                <a:latin typeface="Sparkasse Head"/>
                <a:cs typeface="Sparkasse Head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83744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chart SP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Bildplatzhalter 30"/>
          <p:cNvSpPr>
            <a:spLocks noGrp="1"/>
          </p:cNvSpPr>
          <p:nvPr>
            <p:ph type="pic" sz="quarter" idx="15" hasCustomPrompt="1"/>
          </p:nvPr>
        </p:nvSpPr>
        <p:spPr>
          <a:xfrm>
            <a:off x="3061658" y="0"/>
            <a:ext cx="6082341" cy="5143500"/>
          </a:xfrm>
          <a:solidFill>
            <a:schemeClr val="accent3"/>
          </a:solidFill>
        </p:spPr>
        <p:txBody>
          <a:bodyPr anchor="ctr" anchorCtr="1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Bild oder Grafik hier platzieren</a:t>
            </a:r>
          </a:p>
        </p:txBody>
      </p:sp>
      <p:sp>
        <p:nvSpPr>
          <p:cNvPr id="10" name="Rechteck 9"/>
          <p:cNvSpPr/>
          <p:nvPr userDrawn="1"/>
        </p:nvSpPr>
        <p:spPr>
          <a:xfrm>
            <a:off x="0" y="0"/>
            <a:ext cx="3060000" cy="5143500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12" name="Gruppierung 25"/>
          <p:cNvGrpSpPr/>
          <p:nvPr userDrawn="1"/>
        </p:nvGrpSpPr>
        <p:grpSpPr>
          <a:xfrm>
            <a:off x="370684" y="4741051"/>
            <a:ext cx="2609849" cy="379044"/>
            <a:chOff x="387351" y="4741051"/>
            <a:chExt cx="2609849" cy="379044"/>
          </a:xfrm>
        </p:grpSpPr>
        <p:sp>
          <p:nvSpPr>
            <p:cNvPr id="13" name="Text Box 26"/>
            <p:cNvSpPr txBox="1">
              <a:spLocks noChangeArrowheads="1"/>
            </p:cNvSpPr>
            <p:nvPr userDrawn="1"/>
          </p:nvSpPr>
          <p:spPr bwMode="auto">
            <a:xfrm>
              <a:off x="492844" y="4750763"/>
              <a:ext cx="250435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683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parkasse Rg"/>
                  <a:cs typeface="Sparkasse Rg"/>
                </a:rPr>
                <a:t>Sparkasse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parkasse Rg"/>
                  <a:cs typeface="Sparkasse Rg"/>
                </a:rPr>
                <a:t>Lüneburg</a:t>
              </a:r>
            </a:p>
          </p:txBody>
        </p:sp>
        <p:sp>
          <p:nvSpPr>
            <p:cNvPr id="14" name="Freeform 27"/>
            <p:cNvSpPr>
              <a:spLocks noChangeAspect="1" noEditPoints="1"/>
            </p:cNvSpPr>
            <p:nvPr userDrawn="1"/>
          </p:nvSpPr>
          <p:spPr bwMode="auto">
            <a:xfrm>
              <a:off x="387351" y="4741051"/>
              <a:ext cx="129159" cy="168021"/>
            </a:xfrm>
            <a:custGeom>
              <a:avLst/>
              <a:gdLst>
                <a:gd name="T0" fmla="*/ 4267 w 12705"/>
                <a:gd name="T1" fmla="*/ 1682 h 16464"/>
                <a:gd name="T2" fmla="*/ 4412 w 12705"/>
                <a:gd name="T3" fmla="*/ 1238 h 16464"/>
                <a:gd name="T4" fmla="*/ 4646 w 12705"/>
                <a:gd name="T5" fmla="*/ 844 h 16464"/>
                <a:gd name="T6" fmla="*/ 4957 w 12705"/>
                <a:gd name="T7" fmla="*/ 513 h 16464"/>
                <a:gd name="T8" fmla="*/ 5334 w 12705"/>
                <a:gd name="T9" fmla="*/ 255 h 16464"/>
                <a:gd name="T10" fmla="*/ 5768 w 12705"/>
                <a:gd name="T11" fmla="*/ 78 h 16464"/>
                <a:gd name="T12" fmla="*/ 6238 w 12705"/>
                <a:gd name="T13" fmla="*/ 3 h 16464"/>
                <a:gd name="T14" fmla="*/ 6720 w 12705"/>
                <a:gd name="T15" fmla="*/ 32 h 16464"/>
                <a:gd name="T16" fmla="*/ 7171 w 12705"/>
                <a:gd name="T17" fmla="*/ 166 h 16464"/>
                <a:gd name="T18" fmla="*/ 7571 w 12705"/>
                <a:gd name="T19" fmla="*/ 389 h 16464"/>
                <a:gd name="T20" fmla="*/ 7909 w 12705"/>
                <a:gd name="T21" fmla="*/ 688 h 16464"/>
                <a:gd name="T22" fmla="*/ 8176 w 12705"/>
                <a:gd name="T23" fmla="*/ 1056 h 16464"/>
                <a:gd name="T24" fmla="*/ 8364 w 12705"/>
                <a:gd name="T25" fmla="*/ 1481 h 16464"/>
                <a:gd name="T26" fmla="*/ 8451 w 12705"/>
                <a:gd name="T27" fmla="*/ 1944 h 16464"/>
                <a:gd name="T28" fmla="*/ 8434 w 12705"/>
                <a:gd name="T29" fmla="*/ 2426 h 16464"/>
                <a:gd name="T30" fmla="*/ 8311 w 12705"/>
                <a:gd name="T31" fmla="*/ 2880 h 16464"/>
                <a:gd name="T32" fmla="*/ 8096 w 12705"/>
                <a:gd name="T33" fmla="*/ 3287 h 16464"/>
                <a:gd name="T34" fmla="*/ 7804 w 12705"/>
                <a:gd name="T35" fmla="*/ 3631 h 16464"/>
                <a:gd name="T36" fmla="*/ 7444 w 12705"/>
                <a:gd name="T37" fmla="*/ 3906 h 16464"/>
                <a:gd name="T38" fmla="*/ 7023 w 12705"/>
                <a:gd name="T39" fmla="*/ 4104 h 16464"/>
                <a:gd name="T40" fmla="*/ 6562 w 12705"/>
                <a:gd name="T41" fmla="*/ 4202 h 16464"/>
                <a:gd name="T42" fmla="*/ 6078 w 12705"/>
                <a:gd name="T43" fmla="*/ 4197 h 16464"/>
                <a:gd name="T44" fmla="*/ 5619 w 12705"/>
                <a:gd name="T45" fmla="*/ 4086 h 16464"/>
                <a:gd name="T46" fmla="*/ 5201 w 12705"/>
                <a:gd name="T47" fmla="*/ 3879 h 16464"/>
                <a:gd name="T48" fmla="*/ 4845 w 12705"/>
                <a:gd name="T49" fmla="*/ 3596 h 16464"/>
                <a:gd name="T50" fmla="*/ 4560 w 12705"/>
                <a:gd name="T51" fmla="*/ 3244 h 16464"/>
                <a:gd name="T52" fmla="*/ 4353 w 12705"/>
                <a:gd name="T53" fmla="*/ 2831 h 16464"/>
                <a:gd name="T54" fmla="*/ 4241 w 12705"/>
                <a:gd name="T55" fmla="*/ 2374 h 16464"/>
                <a:gd name="T56" fmla="*/ 1948 w 12705"/>
                <a:gd name="T57" fmla="*/ 16459 h 16464"/>
                <a:gd name="T58" fmla="*/ 1483 w 12705"/>
                <a:gd name="T59" fmla="*/ 16371 h 16464"/>
                <a:gd name="T60" fmla="*/ 1056 w 12705"/>
                <a:gd name="T61" fmla="*/ 16184 h 16464"/>
                <a:gd name="T62" fmla="*/ 690 w 12705"/>
                <a:gd name="T63" fmla="*/ 15919 h 16464"/>
                <a:gd name="T64" fmla="*/ 390 w 12705"/>
                <a:gd name="T65" fmla="*/ 15580 h 16464"/>
                <a:gd name="T66" fmla="*/ 166 w 12705"/>
                <a:gd name="T67" fmla="*/ 15179 h 16464"/>
                <a:gd name="T68" fmla="*/ 31 w 12705"/>
                <a:gd name="T69" fmla="*/ 14730 h 16464"/>
                <a:gd name="T70" fmla="*/ 9729 w 12705"/>
                <a:gd name="T71" fmla="*/ 13516 h 16464"/>
                <a:gd name="T72" fmla="*/ 23 w 12705"/>
                <a:gd name="T73" fmla="*/ 7277 h 16464"/>
                <a:gd name="T74" fmla="*/ 145 w 12705"/>
                <a:gd name="T75" fmla="*/ 6825 h 16464"/>
                <a:gd name="T76" fmla="*/ 361 w 12705"/>
                <a:gd name="T77" fmla="*/ 6418 h 16464"/>
                <a:gd name="T78" fmla="*/ 653 w 12705"/>
                <a:gd name="T79" fmla="*/ 6072 h 16464"/>
                <a:gd name="T80" fmla="*/ 1013 w 12705"/>
                <a:gd name="T81" fmla="*/ 5798 h 16464"/>
                <a:gd name="T82" fmla="*/ 1433 w 12705"/>
                <a:gd name="T83" fmla="*/ 5602 h 16464"/>
                <a:gd name="T84" fmla="*/ 1894 w 12705"/>
                <a:gd name="T85" fmla="*/ 5503 h 16464"/>
                <a:gd name="T86" fmla="*/ 10806 w 12705"/>
                <a:gd name="T87" fmla="*/ 5503 h 16464"/>
                <a:gd name="T88" fmla="*/ 11268 w 12705"/>
                <a:gd name="T89" fmla="*/ 5602 h 16464"/>
                <a:gd name="T90" fmla="*/ 11690 w 12705"/>
                <a:gd name="T91" fmla="*/ 5798 h 16464"/>
                <a:gd name="T92" fmla="*/ 12051 w 12705"/>
                <a:gd name="T93" fmla="*/ 6072 h 16464"/>
                <a:gd name="T94" fmla="*/ 12343 w 12705"/>
                <a:gd name="T95" fmla="*/ 6418 h 16464"/>
                <a:gd name="T96" fmla="*/ 12560 w 12705"/>
                <a:gd name="T97" fmla="*/ 6825 h 16464"/>
                <a:gd name="T98" fmla="*/ 12681 w 12705"/>
                <a:gd name="T99" fmla="*/ 7277 h 16464"/>
                <a:gd name="T100" fmla="*/ 2954 w 12705"/>
                <a:gd name="T101" fmla="*/ 9703 h 16464"/>
                <a:gd name="T102" fmla="*/ 12673 w 12705"/>
                <a:gd name="T103" fmla="*/ 14730 h 16464"/>
                <a:gd name="T104" fmla="*/ 12539 w 12705"/>
                <a:gd name="T105" fmla="*/ 15179 h 16464"/>
                <a:gd name="T106" fmla="*/ 12314 w 12705"/>
                <a:gd name="T107" fmla="*/ 15580 h 16464"/>
                <a:gd name="T108" fmla="*/ 12014 w 12705"/>
                <a:gd name="T109" fmla="*/ 15919 h 16464"/>
                <a:gd name="T110" fmla="*/ 11646 w 12705"/>
                <a:gd name="T111" fmla="*/ 16184 h 16464"/>
                <a:gd name="T112" fmla="*/ 11218 w 12705"/>
                <a:gd name="T113" fmla="*/ 16371 h 16464"/>
                <a:gd name="T114" fmla="*/ 10752 w 12705"/>
                <a:gd name="T115" fmla="*/ 16459 h 16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705" h="16464">
                  <a:moveTo>
                    <a:pt x="4226" y="2105"/>
                  </a:moveTo>
                  <a:lnTo>
                    <a:pt x="4226" y="2052"/>
                  </a:lnTo>
                  <a:lnTo>
                    <a:pt x="4228" y="1997"/>
                  </a:lnTo>
                  <a:lnTo>
                    <a:pt x="4231" y="1944"/>
                  </a:lnTo>
                  <a:lnTo>
                    <a:pt x="4236" y="1890"/>
                  </a:lnTo>
                  <a:lnTo>
                    <a:pt x="4241" y="1838"/>
                  </a:lnTo>
                  <a:lnTo>
                    <a:pt x="4248" y="1786"/>
                  </a:lnTo>
                  <a:lnTo>
                    <a:pt x="4258" y="1734"/>
                  </a:lnTo>
                  <a:lnTo>
                    <a:pt x="4267" y="1682"/>
                  </a:lnTo>
                  <a:lnTo>
                    <a:pt x="4278" y="1631"/>
                  </a:lnTo>
                  <a:lnTo>
                    <a:pt x="4291" y="1581"/>
                  </a:lnTo>
                  <a:lnTo>
                    <a:pt x="4304" y="1531"/>
                  </a:lnTo>
                  <a:lnTo>
                    <a:pt x="4320" y="1481"/>
                  </a:lnTo>
                  <a:lnTo>
                    <a:pt x="4335" y="1431"/>
                  </a:lnTo>
                  <a:lnTo>
                    <a:pt x="4353" y="1382"/>
                  </a:lnTo>
                  <a:lnTo>
                    <a:pt x="4371" y="1334"/>
                  </a:lnTo>
                  <a:lnTo>
                    <a:pt x="4392" y="1285"/>
                  </a:lnTo>
                  <a:lnTo>
                    <a:pt x="4412" y="1238"/>
                  </a:lnTo>
                  <a:lnTo>
                    <a:pt x="4435" y="1191"/>
                  </a:lnTo>
                  <a:lnTo>
                    <a:pt x="4458" y="1145"/>
                  </a:lnTo>
                  <a:lnTo>
                    <a:pt x="4482" y="1100"/>
                  </a:lnTo>
                  <a:lnTo>
                    <a:pt x="4507" y="1056"/>
                  </a:lnTo>
                  <a:lnTo>
                    <a:pt x="4533" y="1012"/>
                  </a:lnTo>
                  <a:lnTo>
                    <a:pt x="4560" y="968"/>
                  </a:lnTo>
                  <a:lnTo>
                    <a:pt x="4588" y="926"/>
                  </a:lnTo>
                  <a:lnTo>
                    <a:pt x="4617" y="885"/>
                  </a:lnTo>
                  <a:lnTo>
                    <a:pt x="4646" y="844"/>
                  </a:lnTo>
                  <a:lnTo>
                    <a:pt x="4677" y="805"/>
                  </a:lnTo>
                  <a:lnTo>
                    <a:pt x="4709" y="765"/>
                  </a:lnTo>
                  <a:lnTo>
                    <a:pt x="4741" y="726"/>
                  </a:lnTo>
                  <a:lnTo>
                    <a:pt x="4775" y="688"/>
                  </a:lnTo>
                  <a:lnTo>
                    <a:pt x="4809" y="651"/>
                  </a:lnTo>
                  <a:lnTo>
                    <a:pt x="4845" y="615"/>
                  </a:lnTo>
                  <a:lnTo>
                    <a:pt x="4882" y="580"/>
                  </a:lnTo>
                  <a:lnTo>
                    <a:pt x="4919" y="546"/>
                  </a:lnTo>
                  <a:lnTo>
                    <a:pt x="4957" y="513"/>
                  </a:lnTo>
                  <a:lnTo>
                    <a:pt x="4996" y="481"/>
                  </a:lnTo>
                  <a:lnTo>
                    <a:pt x="5035" y="450"/>
                  </a:lnTo>
                  <a:lnTo>
                    <a:pt x="5076" y="419"/>
                  </a:lnTo>
                  <a:lnTo>
                    <a:pt x="5117" y="389"/>
                  </a:lnTo>
                  <a:lnTo>
                    <a:pt x="5159" y="360"/>
                  </a:lnTo>
                  <a:lnTo>
                    <a:pt x="5201" y="333"/>
                  </a:lnTo>
                  <a:lnTo>
                    <a:pt x="5245" y="307"/>
                  </a:lnTo>
                  <a:lnTo>
                    <a:pt x="5289" y="281"/>
                  </a:lnTo>
                  <a:lnTo>
                    <a:pt x="5334" y="255"/>
                  </a:lnTo>
                  <a:lnTo>
                    <a:pt x="5380" y="232"/>
                  </a:lnTo>
                  <a:lnTo>
                    <a:pt x="5426" y="209"/>
                  </a:lnTo>
                  <a:lnTo>
                    <a:pt x="5473" y="186"/>
                  </a:lnTo>
                  <a:lnTo>
                    <a:pt x="5522" y="166"/>
                  </a:lnTo>
                  <a:lnTo>
                    <a:pt x="5570" y="145"/>
                  </a:lnTo>
                  <a:lnTo>
                    <a:pt x="5619" y="127"/>
                  </a:lnTo>
                  <a:lnTo>
                    <a:pt x="5668" y="109"/>
                  </a:lnTo>
                  <a:lnTo>
                    <a:pt x="5718" y="93"/>
                  </a:lnTo>
                  <a:lnTo>
                    <a:pt x="5768" y="78"/>
                  </a:lnTo>
                  <a:lnTo>
                    <a:pt x="5819" y="65"/>
                  </a:lnTo>
                  <a:lnTo>
                    <a:pt x="5869" y="52"/>
                  </a:lnTo>
                  <a:lnTo>
                    <a:pt x="5921" y="41"/>
                  </a:lnTo>
                  <a:lnTo>
                    <a:pt x="5973" y="32"/>
                  </a:lnTo>
                  <a:lnTo>
                    <a:pt x="6025" y="24"/>
                  </a:lnTo>
                  <a:lnTo>
                    <a:pt x="6078" y="16"/>
                  </a:lnTo>
                  <a:lnTo>
                    <a:pt x="6130" y="10"/>
                  </a:lnTo>
                  <a:lnTo>
                    <a:pt x="6184" y="6"/>
                  </a:lnTo>
                  <a:lnTo>
                    <a:pt x="6238" y="3"/>
                  </a:lnTo>
                  <a:lnTo>
                    <a:pt x="6291" y="1"/>
                  </a:lnTo>
                  <a:lnTo>
                    <a:pt x="6346" y="0"/>
                  </a:lnTo>
                  <a:lnTo>
                    <a:pt x="6400" y="1"/>
                  </a:lnTo>
                  <a:lnTo>
                    <a:pt x="6455" y="3"/>
                  </a:lnTo>
                  <a:lnTo>
                    <a:pt x="6509" y="6"/>
                  </a:lnTo>
                  <a:lnTo>
                    <a:pt x="6562" y="10"/>
                  </a:lnTo>
                  <a:lnTo>
                    <a:pt x="6615" y="16"/>
                  </a:lnTo>
                  <a:lnTo>
                    <a:pt x="6668" y="24"/>
                  </a:lnTo>
                  <a:lnTo>
                    <a:pt x="6720" y="32"/>
                  </a:lnTo>
                  <a:lnTo>
                    <a:pt x="6772" y="41"/>
                  </a:lnTo>
                  <a:lnTo>
                    <a:pt x="6823" y="52"/>
                  </a:lnTo>
                  <a:lnTo>
                    <a:pt x="6874" y="65"/>
                  </a:lnTo>
                  <a:lnTo>
                    <a:pt x="6924" y="78"/>
                  </a:lnTo>
                  <a:lnTo>
                    <a:pt x="6974" y="93"/>
                  </a:lnTo>
                  <a:lnTo>
                    <a:pt x="7023" y="109"/>
                  </a:lnTo>
                  <a:lnTo>
                    <a:pt x="7073" y="127"/>
                  </a:lnTo>
                  <a:lnTo>
                    <a:pt x="7122" y="145"/>
                  </a:lnTo>
                  <a:lnTo>
                    <a:pt x="7171" y="166"/>
                  </a:lnTo>
                  <a:lnTo>
                    <a:pt x="7218" y="186"/>
                  </a:lnTo>
                  <a:lnTo>
                    <a:pt x="7265" y="209"/>
                  </a:lnTo>
                  <a:lnTo>
                    <a:pt x="7311" y="232"/>
                  </a:lnTo>
                  <a:lnTo>
                    <a:pt x="7356" y="255"/>
                  </a:lnTo>
                  <a:lnTo>
                    <a:pt x="7401" y="281"/>
                  </a:lnTo>
                  <a:lnTo>
                    <a:pt x="7444" y="307"/>
                  </a:lnTo>
                  <a:lnTo>
                    <a:pt x="7487" y="333"/>
                  </a:lnTo>
                  <a:lnTo>
                    <a:pt x="7530" y="360"/>
                  </a:lnTo>
                  <a:lnTo>
                    <a:pt x="7571" y="389"/>
                  </a:lnTo>
                  <a:lnTo>
                    <a:pt x="7612" y="419"/>
                  </a:lnTo>
                  <a:lnTo>
                    <a:pt x="7651" y="450"/>
                  </a:lnTo>
                  <a:lnTo>
                    <a:pt x="7690" y="481"/>
                  </a:lnTo>
                  <a:lnTo>
                    <a:pt x="7730" y="513"/>
                  </a:lnTo>
                  <a:lnTo>
                    <a:pt x="7767" y="546"/>
                  </a:lnTo>
                  <a:lnTo>
                    <a:pt x="7804" y="580"/>
                  </a:lnTo>
                  <a:lnTo>
                    <a:pt x="7840" y="615"/>
                  </a:lnTo>
                  <a:lnTo>
                    <a:pt x="7875" y="651"/>
                  </a:lnTo>
                  <a:lnTo>
                    <a:pt x="7909" y="688"/>
                  </a:lnTo>
                  <a:lnTo>
                    <a:pt x="7943" y="726"/>
                  </a:lnTo>
                  <a:lnTo>
                    <a:pt x="7975" y="765"/>
                  </a:lnTo>
                  <a:lnTo>
                    <a:pt x="8007" y="805"/>
                  </a:lnTo>
                  <a:lnTo>
                    <a:pt x="8037" y="844"/>
                  </a:lnTo>
                  <a:lnTo>
                    <a:pt x="8067" y="885"/>
                  </a:lnTo>
                  <a:lnTo>
                    <a:pt x="8096" y="926"/>
                  </a:lnTo>
                  <a:lnTo>
                    <a:pt x="8124" y="968"/>
                  </a:lnTo>
                  <a:lnTo>
                    <a:pt x="8150" y="1012"/>
                  </a:lnTo>
                  <a:lnTo>
                    <a:pt x="8176" y="1056"/>
                  </a:lnTo>
                  <a:lnTo>
                    <a:pt x="8201" y="1100"/>
                  </a:lnTo>
                  <a:lnTo>
                    <a:pt x="8225" y="1145"/>
                  </a:lnTo>
                  <a:lnTo>
                    <a:pt x="8248" y="1191"/>
                  </a:lnTo>
                  <a:lnTo>
                    <a:pt x="8270" y="1238"/>
                  </a:lnTo>
                  <a:lnTo>
                    <a:pt x="8292" y="1285"/>
                  </a:lnTo>
                  <a:lnTo>
                    <a:pt x="8311" y="1334"/>
                  </a:lnTo>
                  <a:lnTo>
                    <a:pt x="8330" y="1382"/>
                  </a:lnTo>
                  <a:lnTo>
                    <a:pt x="8347" y="1431"/>
                  </a:lnTo>
                  <a:lnTo>
                    <a:pt x="8364" y="1481"/>
                  </a:lnTo>
                  <a:lnTo>
                    <a:pt x="8378" y="1531"/>
                  </a:lnTo>
                  <a:lnTo>
                    <a:pt x="8393" y="1581"/>
                  </a:lnTo>
                  <a:lnTo>
                    <a:pt x="8405" y="1631"/>
                  </a:lnTo>
                  <a:lnTo>
                    <a:pt x="8415" y="1682"/>
                  </a:lnTo>
                  <a:lnTo>
                    <a:pt x="8426" y="1734"/>
                  </a:lnTo>
                  <a:lnTo>
                    <a:pt x="8434" y="1786"/>
                  </a:lnTo>
                  <a:lnTo>
                    <a:pt x="8441" y="1838"/>
                  </a:lnTo>
                  <a:lnTo>
                    <a:pt x="8447" y="1890"/>
                  </a:lnTo>
                  <a:lnTo>
                    <a:pt x="8451" y="1944"/>
                  </a:lnTo>
                  <a:lnTo>
                    <a:pt x="8456" y="1997"/>
                  </a:lnTo>
                  <a:lnTo>
                    <a:pt x="8458" y="2052"/>
                  </a:lnTo>
                  <a:lnTo>
                    <a:pt x="8458" y="2105"/>
                  </a:lnTo>
                  <a:lnTo>
                    <a:pt x="8458" y="2160"/>
                  </a:lnTo>
                  <a:lnTo>
                    <a:pt x="8456" y="2214"/>
                  </a:lnTo>
                  <a:lnTo>
                    <a:pt x="8451" y="2268"/>
                  </a:lnTo>
                  <a:lnTo>
                    <a:pt x="8447" y="2321"/>
                  </a:lnTo>
                  <a:lnTo>
                    <a:pt x="8441" y="2374"/>
                  </a:lnTo>
                  <a:lnTo>
                    <a:pt x="8434" y="2426"/>
                  </a:lnTo>
                  <a:lnTo>
                    <a:pt x="8426" y="2478"/>
                  </a:lnTo>
                  <a:lnTo>
                    <a:pt x="8415" y="2530"/>
                  </a:lnTo>
                  <a:lnTo>
                    <a:pt x="8405" y="2581"/>
                  </a:lnTo>
                  <a:lnTo>
                    <a:pt x="8393" y="2632"/>
                  </a:lnTo>
                  <a:lnTo>
                    <a:pt x="8378" y="2683"/>
                  </a:lnTo>
                  <a:lnTo>
                    <a:pt x="8364" y="2732"/>
                  </a:lnTo>
                  <a:lnTo>
                    <a:pt x="8347" y="2782"/>
                  </a:lnTo>
                  <a:lnTo>
                    <a:pt x="8330" y="2831"/>
                  </a:lnTo>
                  <a:lnTo>
                    <a:pt x="8311" y="2880"/>
                  </a:lnTo>
                  <a:lnTo>
                    <a:pt x="8292" y="2929"/>
                  </a:lnTo>
                  <a:lnTo>
                    <a:pt x="8270" y="2976"/>
                  </a:lnTo>
                  <a:lnTo>
                    <a:pt x="8248" y="3022"/>
                  </a:lnTo>
                  <a:lnTo>
                    <a:pt x="8225" y="3068"/>
                  </a:lnTo>
                  <a:lnTo>
                    <a:pt x="8201" y="3114"/>
                  </a:lnTo>
                  <a:lnTo>
                    <a:pt x="8176" y="3158"/>
                  </a:lnTo>
                  <a:lnTo>
                    <a:pt x="8150" y="3201"/>
                  </a:lnTo>
                  <a:lnTo>
                    <a:pt x="8124" y="3244"/>
                  </a:lnTo>
                  <a:lnTo>
                    <a:pt x="8096" y="3287"/>
                  </a:lnTo>
                  <a:lnTo>
                    <a:pt x="8067" y="3328"/>
                  </a:lnTo>
                  <a:lnTo>
                    <a:pt x="8037" y="3369"/>
                  </a:lnTo>
                  <a:lnTo>
                    <a:pt x="8007" y="3409"/>
                  </a:lnTo>
                  <a:lnTo>
                    <a:pt x="7975" y="3448"/>
                  </a:lnTo>
                  <a:lnTo>
                    <a:pt x="7943" y="3486"/>
                  </a:lnTo>
                  <a:lnTo>
                    <a:pt x="7909" y="3523"/>
                  </a:lnTo>
                  <a:lnTo>
                    <a:pt x="7875" y="3560"/>
                  </a:lnTo>
                  <a:lnTo>
                    <a:pt x="7840" y="3596"/>
                  </a:lnTo>
                  <a:lnTo>
                    <a:pt x="7804" y="3631"/>
                  </a:lnTo>
                  <a:lnTo>
                    <a:pt x="7767" y="3666"/>
                  </a:lnTo>
                  <a:lnTo>
                    <a:pt x="7730" y="3699"/>
                  </a:lnTo>
                  <a:lnTo>
                    <a:pt x="7690" y="3732"/>
                  </a:lnTo>
                  <a:lnTo>
                    <a:pt x="7651" y="3763"/>
                  </a:lnTo>
                  <a:lnTo>
                    <a:pt x="7612" y="3794"/>
                  </a:lnTo>
                  <a:lnTo>
                    <a:pt x="7571" y="3824"/>
                  </a:lnTo>
                  <a:lnTo>
                    <a:pt x="7530" y="3852"/>
                  </a:lnTo>
                  <a:lnTo>
                    <a:pt x="7487" y="3879"/>
                  </a:lnTo>
                  <a:lnTo>
                    <a:pt x="7444" y="3906"/>
                  </a:lnTo>
                  <a:lnTo>
                    <a:pt x="7401" y="3933"/>
                  </a:lnTo>
                  <a:lnTo>
                    <a:pt x="7356" y="3958"/>
                  </a:lnTo>
                  <a:lnTo>
                    <a:pt x="7311" y="3981"/>
                  </a:lnTo>
                  <a:lnTo>
                    <a:pt x="7265" y="4004"/>
                  </a:lnTo>
                  <a:lnTo>
                    <a:pt x="7218" y="4026"/>
                  </a:lnTo>
                  <a:lnTo>
                    <a:pt x="7171" y="4047"/>
                  </a:lnTo>
                  <a:lnTo>
                    <a:pt x="7122" y="4068"/>
                  </a:lnTo>
                  <a:lnTo>
                    <a:pt x="7073" y="4086"/>
                  </a:lnTo>
                  <a:lnTo>
                    <a:pt x="7023" y="4104"/>
                  </a:lnTo>
                  <a:lnTo>
                    <a:pt x="6974" y="4119"/>
                  </a:lnTo>
                  <a:lnTo>
                    <a:pt x="6924" y="4135"/>
                  </a:lnTo>
                  <a:lnTo>
                    <a:pt x="6874" y="4148"/>
                  </a:lnTo>
                  <a:lnTo>
                    <a:pt x="6823" y="4160"/>
                  </a:lnTo>
                  <a:lnTo>
                    <a:pt x="6772" y="4172"/>
                  </a:lnTo>
                  <a:lnTo>
                    <a:pt x="6720" y="4181"/>
                  </a:lnTo>
                  <a:lnTo>
                    <a:pt x="6668" y="4190"/>
                  </a:lnTo>
                  <a:lnTo>
                    <a:pt x="6615" y="4197"/>
                  </a:lnTo>
                  <a:lnTo>
                    <a:pt x="6562" y="4202"/>
                  </a:lnTo>
                  <a:lnTo>
                    <a:pt x="6509" y="4208"/>
                  </a:lnTo>
                  <a:lnTo>
                    <a:pt x="6455" y="4211"/>
                  </a:lnTo>
                  <a:lnTo>
                    <a:pt x="6400" y="4213"/>
                  </a:lnTo>
                  <a:lnTo>
                    <a:pt x="6346" y="4213"/>
                  </a:lnTo>
                  <a:lnTo>
                    <a:pt x="6291" y="4213"/>
                  </a:lnTo>
                  <a:lnTo>
                    <a:pt x="6238" y="4211"/>
                  </a:lnTo>
                  <a:lnTo>
                    <a:pt x="6184" y="4208"/>
                  </a:lnTo>
                  <a:lnTo>
                    <a:pt x="6130" y="4202"/>
                  </a:lnTo>
                  <a:lnTo>
                    <a:pt x="6078" y="4197"/>
                  </a:lnTo>
                  <a:lnTo>
                    <a:pt x="6025" y="4190"/>
                  </a:lnTo>
                  <a:lnTo>
                    <a:pt x="5973" y="4181"/>
                  </a:lnTo>
                  <a:lnTo>
                    <a:pt x="5921" y="4172"/>
                  </a:lnTo>
                  <a:lnTo>
                    <a:pt x="5869" y="4160"/>
                  </a:lnTo>
                  <a:lnTo>
                    <a:pt x="5819" y="4148"/>
                  </a:lnTo>
                  <a:lnTo>
                    <a:pt x="5768" y="4135"/>
                  </a:lnTo>
                  <a:lnTo>
                    <a:pt x="5718" y="4119"/>
                  </a:lnTo>
                  <a:lnTo>
                    <a:pt x="5668" y="4104"/>
                  </a:lnTo>
                  <a:lnTo>
                    <a:pt x="5619" y="4086"/>
                  </a:lnTo>
                  <a:lnTo>
                    <a:pt x="5570" y="4068"/>
                  </a:lnTo>
                  <a:lnTo>
                    <a:pt x="5522" y="4047"/>
                  </a:lnTo>
                  <a:lnTo>
                    <a:pt x="5473" y="4026"/>
                  </a:lnTo>
                  <a:lnTo>
                    <a:pt x="5426" y="4004"/>
                  </a:lnTo>
                  <a:lnTo>
                    <a:pt x="5380" y="3981"/>
                  </a:lnTo>
                  <a:lnTo>
                    <a:pt x="5334" y="3958"/>
                  </a:lnTo>
                  <a:lnTo>
                    <a:pt x="5289" y="3933"/>
                  </a:lnTo>
                  <a:lnTo>
                    <a:pt x="5245" y="3906"/>
                  </a:lnTo>
                  <a:lnTo>
                    <a:pt x="5201" y="3879"/>
                  </a:lnTo>
                  <a:lnTo>
                    <a:pt x="5159" y="3852"/>
                  </a:lnTo>
                  <a:lnTo>
                    <a:pt x="5117" y="3824"/>
                  </a:lnTo>
                  <a:lnTo>
                    <a:pt x="5076" y="3794"/>
                  </a:lnTo>
                  <a:lnTo>
                    <a:pt x="5035" y="3763"/>
                  </a:lnTo>
                  <a:lnTo>
                    <a:pt x="4996" y="3732"/>
                  </a:lnTo>
                  <a:lnTo>
                    <a:pt x="4957" y="3699"/>
                  </a:lnTo>
                  <a:lnTo>
                    <a:pt x="4919" y="3666"/>
                  </a:lnTo>
                  <a:lnTo>
                    <a:pt x="4882" y="3631"/>
                  </a:lnTo>
                  <a:lnTo>
                    <a:pt x="4845" y="3596"/>
                  </a:lnTo>
                  <a:lnTo>
                    <a:pt x="4809" y="3560"/>
                  </a:lnTo>
                  <a:lnTo>
                    <a:pt x="4775" y="3523"/>
                  </a:lnTo>
                  <a:lnTo>
                    <a:pt x="4741" y="3486"/>
                  </a:lnTo>
                  <a:lnTo>
                    <a:pt x="4709" y="3448"/>
                  </a:lnTo>
                  <a:lnTo>
                    <a:pt x="4677" y="3409"/>
                  </a:lnTo>
                  <a:lnTo>
                    <a:pt x="4646" y="3369"/>
                  </a:lnTo>
                  <a:lnTo>
                    <a:pt x="4617" y="3328"/>
                  </a:lnTo>
                  <a:lnTo>
                    <a:pt x="4588" y="3287"/>
                  </a:lnTo>
                  <a:lnTo>
                    <a:pt x="4560" y="3244"/>
                  </a:lnTo>
                  <a:lnTo>
                    <a:pt x="4533" y="3201"/>
                  </a:lnTo>
                  <a:lnTo>
                    <a:pt x="4507" y="3158"/>
                  </a:lnTo>
                  <a:lnTo>
                    <a:pt x="4482" y="3114"/>
                  </a:lnTo>
                  <a:lnTo>
                    <a:pt x="4458" y="3068"/>
                  </a:lnTo>
                  <a:lnTo>
                    <a:pt x="4435" y="3022"/>
                  </a:lnTo>
                  <a:lnTo>
                    <a:pt x="4412" y="2976"/>
                  </a:lnTo>
                  <a:lnTo>
                    <a:pt x="4392" y="2929"/>
                  </a:lnTo>
                  <a:lnTo>
                    <a:pt x="4371" y="2880"/>
                  </a:lnTo>
                  <a:lnTo>
                    <a:pt x="4353" y="2831"/>
                  </a:lnTo>
                  <a:lnTo>
                    <a:pt x="4335" y="2782"/>
                  </a:lnTo>
                  <a:lnTo>
                    <a:pt x="4320" y="2732"/>
                  </a:lnTo>
                  <a:lnTo>
                    <a:pt x="4304" y="2683"/>
                  </a:lnTo>
                  <a:lnTo>
                    <a:pt x="4291" y="2632"/>
                  </a:lnTo>
                  <a:lnTo>
                    <a:pt x="4278" y="2581"/>
                  </a:lnTo>
                  <a:lnTo>
                    <a:pt x="4267" y="2530"/>
                  </a:lnTo>
                  <a:lnTo>
                    <a:pt x="4258" y="2478"/>
                  </a:lnTo>
                  <a:lnTo>
                    <a:pt x="4248" y="2426"/>
                  </a:lnTo>
                  <a:lnTo>
                    <a:pt x="4241" y="2374"/>
                  </a:lnTo>
                  <a:lnTo>
                    <a:pt x="4236" y="2321"/>
                  </a:lnTo>
                  <a:lnTo>
                    <a:pt x="4231" y="2268"/>
                  </a:lnTo>
                  <a:lnTo>
                    <a:pt x="4228" y="2214"/>
                  </a:lnTo>
                  <a:lnTo>
                    <a:pt x="4226" y="2160"/>
                  </a:lnTo>
                  <a:lnTo>
                    <a:pt x="4226" y="2105"/>
                  </a:lnTo>
                  <a:close/>
                  <a:moveTo>
                    <a:pt x="2110" y="16464"/>
                  </a:moveTo>
                  <a:lnTo>
                    <a:pt x="2055" y="16463"/>
                  </a:lnTo>
                  <a:lnTo>
                    <a:pt x="2001" y="16462"/>
                  </a:lnTo>
                  <a:lnTo>
                    <a:pt x="1948" y="16459"/>
                  </a:lnTo>
                  <a:lnTo>
                    <a:pt x="1894" y="16454"/>
                  </a:lnTo>
                  <a:lnTo>
                    <a:pt x="1842" y="16449"/>
                  </a:lnTo>
                  <a:lnTo>
                    <a:pt x="1789" y="16441"/>
                  </a:lnTo>
                  <a:lnTo>
                    <a:pt x="1736" y="16433"/>
                  </a:lnTo>
                  <a:lnTo>
                    <a:pt x="1686" y="16423"/>
                  </a:lnTo>
                  <a:lnTo>
                    <a:pt x="1634" y="16413"/>
                  </a:lnTo>
                  <a:lnTo>
                    <a:pt x="1584" y="16400"/>
                  </a:lnTo>
                  <a:lnTo>
                    <a:pt x="1533" y="16387"/>
                  </a:lnTo>
                  <a:lnTo>
                    <a:pt x="1483" y="16371"/>
                  </a:lnTo>
                  <a:lnTo>
                    <a:pt x="1433" y="16355"/>
                  </a:lnTo>
                  <a:lnTo>
                    <a:pt x="1384" y="16337"/>
                  </a:lnTo>
                  <a:lnTo>
                    <a:pt x="1335" y="16319"/>
                  </a:lnTo>
                  <a:lnTo>
                    <a:pt x="1287" y="16298"/>
                  </a:lnTo>
                  <a:lnTo>
                    <a:pt x="1239" y="16278"/>
                  </a:lnTo>
                  <a:lnTo>
                    <a:pt x="1192" y="16256"/>
                  </a:lnTo>
                  <a:lnTo>
                    <a:pt x="1147" y="16232"/>
                  </a:lnTo>
                  <a:lnTo>
                    <a:pt x="1101" y="16209"/>
                  </a:lnTo>
                  <a:lnTo>
                    <a:pt x="1056" y="16184"/>
                  </a:lnTo>
                  <a:lnTo>
                    <a:pt x="1013" y="16158"/>
                  </a:lnTo>
                  <a:lnTo>
                    <a:pt x="969" y="16132"/>
                  </a:lnTo>
                  <a:lnTo>
                    <a:pt x="927" y="16104"/>
                  </a:lnTo>
                  <a:lnTo>
                    <a:pt x="886" y="16075"/>
                  </a:lnTo>
                  <a:lnTo>
                    <a:pt x="845" y="16046"/>
                  </a:lnTo>
                  <a:lnTo>
                    <a:pt x="805" y="16015"/>
                  </a:lnTo>
                  <a:lnTo>
                    <a:pt x="766" y="15983"/>
                  </a:lnTo>
                  <a:lnTo>
                    <a:pt x="727" y="15952"/>
                  </a:lnTo>
                  <a:lnTo>
                    <a:pt x="690" y="15919"/>
                  </a:lnTo>
                  <a:lnTo>
                    <a:pt x="653" y="15884"/>
                  </a:lnTo>
                  <a:lnTo>
                    <a:pt x="617" y="15849"/>
                  </a:lnTo>
                  <a:lnTo>
                    <a:pt x="582" y="15813"/>
                  </a:lnTo>
                  <a:lnTo>
                    <a:pt x="547" y="15776"/>
                  </a:lnTo>
                  <a:lnTo>
                    <a:pt x="514" y="15739"/>
                  </a:lnTo>
                  <a:lnTo>
                    <a:pt x="482" y="15699"/>
                  </a:lnTo>
                  <a:lnTo>
                    <a:pt x="450" y="15660"/>
                  </a:lnTo>
                  <a:lnTo>
                    <a:pt x="419" y="15621"/>
                  </a:lnTo>
                  <a:lnTo>
                    <a:pt x="390" y="15580"/>
                  </a:lnTo>
                  <a:lnTo>
                    <a:pt x="361" y="15539"/>
                  </a:lnTo>
                  <a:lnTo>
                    <a:pt x="333" y="15497"/>
                  </a:lnTo>
                  <a:lnTo>
                    <a:pt x="306" y="15454"/>
                  </a:lnTo>
                  <a:lnTo>
                    <a:pt x="280" y="15410"/>
                  </a:lnTo>
                  <a:lnTo>
                    <a:pt x="256" y="15365"/>
                  </a:lnTo>
                  <a:lnTo>
                    <a:pt x="232" y="15320"/>
                  </a:lnTo>
                  <a:lnTo>
                    <a:pt x="208" y="15274"/>
                  </a:lnTo>
                  <a:lnTo>
                    <a:pt x="187" y="15227"/>
                  </a:lnTo>
                  <a:lnTo>
                    <a:pt x="166" y="15179"/>
                  </a:lnTo>
                  <a:lnTo>
                    <a:pt x="145" y="15131"/>
                  </a:lnTo>
                  <a:lnTo>
                    <a:pt x="127" y="15082"/>
                  </a:lnTo>
                  <a:lnTo>
                    <a:pt x="109" y="15034"/>
                  </a:lnTo>
                  <a:lnTo>
                    <a:pt x="93" y="14984"/>
                  </a:lnTo>
                  <a:lnTo>
                    <a:pt x="77" y="14934"/>
                  </a:lnTo>
                  <a:lnTo>
                    <a:pt x="64" y="14883"/>
                  </a:lnTo>
                  <a:lnTo>
                    <a:pt x="52" y="14833"/>
                  </a:lnTo>
                  <a:lnTo>
                    <a:pt x="41" y="14782"/>
                  </a:lnTo>
                  <a:lnTo>
                    <a:pt x="31" y="14730"/>
                  </a:lnTo>
                  <a:lnTo>
                    <a:pt x="23" y="14679"/>
                  </a:lnTo>
                  <a:lnTo>
                    <a:pt x="15" y="14626"/>
                  </a:lnTo>
                  <a:lnTo>
                    <a:pt x="10" y="14574"/>
                  </a:lnTo>
                  <a:lnTo>
                    <a:pt x="5" y="14520"/>
                  </a:lnTo>
                  <a:lnTo>
                    <a:pt x="2" y="14467"/>
                  </a:lnTo>
                  <a:lnTo>
                    <a:pt x="1" y="14413"/>
                  </a:lnTo>
                  <a:lnTo>
                    <a:pt x="0" y="14359"/>
                  </a:lnTo>
                  <a:lnTo>
                    <a:pt x="0" y="13516"/>
                  </a:lnTo>
                  <a:lnTo>
                    <a:pt x="9729" y="13516"/>
                  </a:lnTo>
                  <a:lnTo>
                    <a:pt x="9729" y="12247"/>
                  </a:lnTo>
                  <a:lnTo>
                    <a:pt x="0" y="12247"/>
                  </a:lnTo>
                  <a:lnTo>
                    <a:pt x="0" y="7598"/>
                  </a:lnTo>
                  <a:lnTo>
                    <a:pt x="1" y="7544"/>
                  </a:lnTo>
                  <a:lnTo>
                    <a:pt x="2" y="7489"/>
                  </a:lnTo>
                  <a:lnTo>
                    <a:pt x="5" y="7436"/>
                  </a:lnTo>
                  <a:lnTo>
                    <a:pt x="10" y="7383"/>
                  </a:lnTo>
                  <a:lnTo>
                    <a:pt x="15" y="7330"/>
                  </a:lnTo>
                  <a:lnTo>
                    <a:pt x="23" y="7277"/>
                  </a:lnTo>
                  <a:lnTo>
                    <a:pt x="31" y="7226"/>
                  </a:lnTo>
                  <a:lnTo>
                    <a:pt x="41" y="7174"/>
                  </a:lnTo>
                  <a:lnTo>
                    <a:pt x="52" y="7123"/>
                  </a:lnTo>
                  <a:lnTo>
                    <a:pt x="64" y="7072"/>
                  </a:lnTo>
                  <a:lnTo>
                    <a:pt x="77" y="7022"/>
                  </a:lnTo>
                  <a:lnTo>
                    <a:pt x="93" y="6971"/>
                  </a:lnTo>
                  <a:lnTo>
                    <a:pt x="109" y="6923"/>
                  </a:lnTo>
                  <a:lnTo>
                    <a:pt x="127" y="6874"/>
                  </a:lnTo>
                  <a:lnTo>
                    <a:pt x="145" y="6825"/>
                  </a:lnTo>
                  <a:lnTo>
                    <a:pt x="166" y="6777"/>
                  </a:lnTo>
                  <a:lnTo>
                    <a:pt x="187" y="6730"/>
                  </a:lnTo>
                  <a:lnTo>
                    <a:pt x="208" y="6682"/>
                  </a:lnTo>
                  <a:lnTo>
                    <a:pt x="232" y="6637"/>
                  </a:lnTo>
                  <a:lnTo>
                    <a:pt x="256" y="6591"/>
                  </a:lnTo>
                  <a:lnTo>
                    <a:pt x="280" y="6546"/>
                  </a:lnTo>
                  <a:lnTo>
                    <a:pt x="306" y="6503"/>
                  </a:lnTo>
                  <a:lnTo>
                    <a:pt x="333" y="6460"/>
                  </a:lnTo>
                  <a:lnTo>
                    <a:pt x="361" y="6418"/>
                  </a:lnTo>
                  <a:lnTo>
                    <a:pt x="390" y="6377"/>
                  </a:lnTo>
                  <a:lnTo>
                    <a:pt x="419" y="6336"/>
                  </a:lnTo>
                  <a:lnTo>
                    <a:pt x="450" y="6295"/>
                  </a:lnTo>
                  <a:lnTo>
                    <a:pt x="482" y="6256"/>
                  </a:lnTo>
                  <a:lnTo>
                    <a:pt x="514" y="6218"/>
                  </a:lnTo>
                  <a:lnTo>
                    <a:pt x="547" y="6180"/>
                  </a:lnTo>
                  <a:lnTo>
                    <a:pt x="582" y="6144"/>
                  </a:lnTo>
                  <a:lnTo>
                    <a:pt x="617" y="6107"/>
                  </a:lnTo>
                  <a:lnTo>
                    <a:pt x="653" y="6072"/>
                  </a:lnTo>
                  <a:lnTo>
                    <a:pt x="690" y="6038"/>
                  </a:lnTo>
                  <a:lnTo>
                    <a:pt x="727" y="6005"/>
                  </a:lnTo>
                  <a:lnTo>
                    <a:pt x="766" y="5972"/>
                  </a:lnTo>
                  <a:lnTo>
                    <a:pt x="805" y="5941"/>
                  </a:lnTo>
                  <a:lnTo>
                    <a:pt x="845" y="5911"/>
                  </a:lnTo>
                  <a:lnTo>
                    <a:pt x="886" y="5882"/>
                  </a:lnTo>
                  <a:lnTo>
                    <a:pt x="927" y="5853"/>
                  </a:lnTo>
                  <a:lnTo>
                    <a:pt x="969" y="5825"/>
                  </a:lnTo>
                  <a:lnTo>
                    <a:pt x="1013" y="5798"/>
                  </a:lnTo>
                  <a:lnTo>
                    <a:pt x="1056" y="5773"/>
                  </a:lnTo>
                  <a:lnTo>
                    <a:pt x="1101" y="5748"/>
                  </a:lnTo>
                  <a:lnTo>
                    <a:pt x="1147" y="5724"/>
                  </a:lnTo>
                  <a:lnTo>
                    <a:pt x="1192" y="5701"/>
                  </a:lnTo>
                  <a:lnTo>
                    <a:pt x="1239" y="5679"/>
                  </a:lnTo>
                  <a:lnTo>
                    <a:pt x="1287" y="5657"/>
                  </a:lnTo>
                  <a:lnTo>
                    <a:pt x="1335" y="5638"/>
                  </a:lnTo>
                  <a:lnTo>
                    <a:pt x="1384" y="5619"/>
                  </a:lnTo>
                  <a:lnTo>
                    <a:pt x="1433" y="5602"/>
                  </a:lnTo>
                  <a:lnTo>
                    <a:pt x="1483" y="5585"/>
                  </a:lnTo>
                  <a:lnTo>
                    <a:pt x="1533" y="5571"/>
                  </a:lnTo>
                  <a:lnTo>
                    <a:pt x="1584" y="5557"/>
                  </a:lnTo>
                  <a:lnTo>
                    <a:pt x="1634" y="5544"/>
                  </a:lnTo>
                  <a:lnTo>
                    <a:pt x="1686" y="5534"/>
                  </a:lnTo>
                  <a:lnTo>
                    <a:pt x="1736" y="5524"/>
                  </a:lnTo>
                  <a:lnTo>
                    <a:pt x="1789" y="5515"/>
                  </a:lnTo>
                  <a:lnTo>
                    <a:pt x="1842" y="5508"/>
                  </a:lnTo>
                  <a:lnTo>
                    <a:pt x="1894" y="5503"/>
                  </a:lnTo>
                  <a:lnTo>
                    <a:pt x="1948" y="5498"/>
                  </a:lnTo>
                  <a:lnTo>
                    <a:pt x="2001" y="5495"/>
                  </a:lnTo>
                  <a:lnTo>
                    <a:pt x="2055" y="5493"/>
                  </a:lnTo>
                  <a:lnTo>
                    <a:pt x="2110" y="5493"/>
                  </a:lnTo>
                  <a:lnTo>
                    <a:pt x="10590" y="5493"/>
                  </a:lnTo>
                  <a:lnTo>
                    <a:pt x="10644" y="5493"/>
                  </a:lnTo>
                  <a:lnTo>
                    <a:pt x="10698" y="5495"/>
                  </a:lnTo>
                  <a:lnTo>
                    <a:pt x="10752" y="5498"/>
                  </a:lnTo>
                  <a:lnTo>
                    <a:pt x="10806" y="5503"/>
                  </a:lnTo>
                  <a:lnTo>
                    <a:pt x="10858" y="5508"/>
                  </a:lnTo>
                  <a:lnTo>
                    <a:pt x="10911" y="5515"/>
                  </a:lnTo>
                  <a:lnTo>
                    <a:pt x="10962" y="5524"/>
                  </a:lnTo>
                  <a:lnTo>
                    <a:pt x="11015" y="5534"/>
                  </a:lnTo>
                  <a:lnTo>
                    <a:pt x="11065" y="5544"/>
                  </a:lnTo>
                  <a:lnTo>
                    <a:pt x="11117" y="5557"/>
                  </a:lnTo>
                  <a:lnTo>
                    <a:pt x="11168" y="5571"/>
                  </a:lnTo>
                  <a:lnTo>
                    <a:pt x="11218" y="5585"/>
                  </a:lnTo>
                  <a:lnTo>
                    <a:pt x="11268" y="5602"/>
                  </a:lnTo>
                  <a:lnTo>
                    <a:pt x="11316" y="5619"/>
                  </a:lnTo>
                  <a:lnTo>
                    <a:pt x="11366" y="5638"/>
                  </a:lnTo>
                  <a:lnTo>
                    <a:pt x="11414" y="5657"/>
                  </a:lnTo>
                  <a:lnTo>
                    <a:pt x="11462" y="5679"/>
                  </a:lnTo>
                  <a:lnTo>
                    <a:pt x="11509" y="5701"/>
                  </a:lnTo>
                  <a:lnTo>
                    <a:pt x="11556" y="5724"/>
                  </a:lnTo>
                  <a:lnTo>
                    <a:pt x="11602" y="5748"/>
                  </a:lnTo>
                  <a:lnTo>
                    <a:pt x="11646" y="5773"/>
                  </a:lnTo>
                  <a:lnTo>
                    <a:pt x="11690" y="5798"/>
                  </a:lnTo>
                  <a:lnTo>
                    <a:pt x="11734" y="5825"/>
                  </a:lnTo>
                  <a:lnTo>
                    <a:pt x="11776" y="5853"/>
                  </a:lnTo>
                  <a:lnTo>
                    <a:pt x="11818" y="5882"/>
                  </a:lnTo>
                  <a:lnTo>
                    <a:pt x="11858" y="5911"/>
                  </a:lnTo>
                  <a:lnTo>
                    <a:pt x="11899" y="5941"/>
                  </a:lnTo>
                  <a:lnTo>
                    <a:pt x="11938" y="5972"/>
                  </a:lnTo>
                  <a:lnTo>
                    <a:pt x="11976" y="6005"/>
                  </a:lnTo>
                  <a:lnTo>
                    <a:pt x="12014" y="6038"/>
                  </a:lnTo>
                  <a:lnTo>
                    <a:pt x="12051" y="6072"/>
                  </a:lnTo>
                  <a:lnTo>
                    <a:pt x="12087" y="6107"/>
                  </a:lnTo>
                  <a:lnTo>
                    <a:pt x="12122" y="6144"/>
                  </a:lnTo>
                  <a:lnTo>
                    <a:pt x="12156" y="6180"/>
                  </a:lnTo>
                  <a:lnTo>
                    <a:pt x="12190" y="6218"/>
                  </a:lnTo>
                  <a:lnTo>
                    <a:pt x="12222" y="6256"/>
                  </a:lnTo>
                  <a:lnTo>
                    <a:pt x="12254" y="6295"/>
                  </a:lnTo>
                  <a:lnTo>
                    <a:pt x="12284" y="6336"/>
                  </a:lnTo>
                  <a:lnTo>
                    <a:pt x="12314" y="6377"/>
                  </a:lnTo>
                  <a:lnTo>
                    <a:pt x="12343" y="6418"/>
                  </a:lnTo>
                  <a:lnTo>
                    <a:pt x="12371" y="6460"/>
                  </a:lnTo>
                  <a:lnTo>
                    <a:pt x="12398" y="6503"/>
                  </a:lnTo>
                  <a:lnTo>
                    <a:pt x="12423" y="6546"/>
                  </a:lnTo>
                  <a:lnTo>
                    <a:pt x="12448" y="6591"/>
                  </a:lnTo>
                  <a:lnTo>
                    <a:pt x="12472" y="6637"/>
                  </a:lnTo>
                  <a:lnTo>
                    <a:pt x="12496" y="6682"/>
                  </a:lnTo>
                  <a:lnTo>
                    <a:pt x="12517" y="6730"/>
                  </a:lnTo>
                  <a:lnTo>
                    <a:pt x="12539" y="6777"/>
                  </a:lnTo>
                  <a:lnTo>
                    <a:pt x="12560" y="6825"/>
                  </a:lnTo>
                  <a:lnTo>
                    <a:pt x="12578" y="6874"/>
                  </a:lnTo>
                  <a:lnTo>
                    <a:pt x="12596" y="6923"/>
                  </a:lnTo>
                  <a:lnTo>
                    <a:pt x="12612" y="6971"/>
                  </a:lnTo>
                  <a:lnTo>
                    <a:pt x="12627" y="7022"/>
                  </a:lnTo>
                  <a:lnTo>
                    <a:pt x="12640" y="7072"/>
                  </a:lnTo>
                  <a:lnTo>
                    <a:pt x="12652" y="7123"/>
                  </a:lnTo>
                  <a:lnTo>
                    <a:pt x="12664" y="7174"/>
                  </a:lnTo>
                  <a:lnTo>
                    <a:pt x="12673" y="7226"/>
                  </a:lnTo>
                  <a:lnTo>
                    <a:pt x="12681" y="7277"/>
                  </a:lnTo>
                  <a:lnTo>
                    <a:pt x="12689" y="7330"/>
                  </a:lnTo>
                  <a:lnTo>
                    <a:pt x="12695" y="7383"/>
                  </a:lnTo>
                  <a:lnTo>
                    <a:pt x="12699" y="7436"/>
                  </a:lnTo>
                  <a:lnTo>
                    <a:pt x="12702" y="7489"/>
                  </a:lnTo>
                  <a:lnTo>
                    <a:pt x="12704" y="7544"/>
                  </a:lnTo>
                  <a:lnTo>
                    <a:pt x="12705" y="7598"/>
                  </a:lnTo>
                  <a:lnTo>
                    <a:pt x="12705" y="8441"/>
                  </a:lnTo>
                  <a:lnTo>
                    <a:pt x="2954" y="8441"/>
                  </a:lnTo>
                  <a:lnTo>
                    <a:pt x="2954" y="9703"/>
                  </a:lnTo>
                  <a:lnTo>
                    <a:pt x="12705" y="9703"/>
                  </a:lnTo>
                  <a:lnTo>
                    <a:pt x="12705" y="14359"/>
                  </a:lnTo>
                  <a:lnTo>
                    <a:pt x="12704" y="14413"/>
                  </a:lnTo>
                  <a:lnTo>
                    <a:pt x="12702" y="14467"/>
                  </a:lnTo>
                  <a:lnTo>
                    <a:pt x="12699" y="14520"/>
                  </a:lnTo>
                  <a:lnTo>
                    <a:pt x="12695" y="14574"/>
                  </a:lnTo>
                  <a:lnTo>
                    <a:pt x="12689" y="14626"/>
                  </a:lnTo>
                  <a:lnTo>
                    <a:pt x="12681" y="14679"/>
                  </a:lnTo>
                  <a:lnTo>
                    <a:pt x="12673" y="14730"/>
                  </a:lnTo>
                  <a:lnTo>
                    <a:pt x="12664" y="14782"/>
                  </a:lnTo>
                  <a:lnTo>
                    <a:pt x="12652" y="14833"/>
                  </a:lnTo>
                  <a:lnTo>
                    <a:pt x="12640" y="14883"/>
                  </a:lnTo>
                  <a:lnTo>
                    <a:pt x="12627" y="14934"/>
                  </a:lnTo>
                  <a:lnTo>
                    <a:pt x="12612" y="14984"/>
                  </a:lnTo>
                  <a:lnTo>
                    <a:pt x="12596" y="15034"/>
                  </a:lnTo>
                  <a:lnTo>
                    <a:pt x="12578" y="15082"/>
                  </a:lnTo>
                  <a:lnTo>
                    <a:pt x="12560" y="15131"/>
                  </a:lnTo>
                  <a:lnTo>
                    <a:pt x="12539" y="15179"/>
                  </a:lnTo>
                  <a:lnTo>
                    <a:pt x="12517" y="15227"/>
                  </a:lnTo>
                  <a:lnTo>
                    <a:pt x="12496" y="15274"/>
                  </a:lnTo>
                  <a:lnTo>
                    <a:pt x="12472" y="15320"/>
                  </a:lnTo>
                  <a:lnTo>
                    <a:pt x="12448" y="15365"/>
                  </a:lnTo>
                  <a:lnTo>
                    <a:pt x="12423" y="15410"/>
                  </a:lnTo>
                  <a:lnTo>
                    <a:pt x="12398" y="15454"/>
                  </a:lnTo>
                  <a:lnTo>
                    <a:pt x="12371" y="15497"/>
                  </a:lnTo>
                  <a:lnTo>
                    <a:pt x="12343" y="15539"/>
                  </a:lnTo>
                  <a:lnTo>
                    <a:pt x="12314" y="15580"/>
                  </a:lnTo>
                  <a:lnTo>
                    <a:pt x="12284" y="15621"/>
                  </a:lnTo>
                  <a:lnTo>
                    <a:pt x="12254" y="15660"/>
                  </a:lnTo>
                  <a:lnTo>
                    <a:pt x="12222" y="15699"/>
                  </a:lnTo>
                  <a:lnTo>
                    <a:pt x="12190" y="15739"/>
                  </a:lnTo>
                  <a:lnTo>
                    <a:pt x="12156" y="15776"/>
                  </a:lnTo>
                  <a:lnTo>
                    <a:pt x="12122" y="15813"/>
                  </a:lnTo>
                  <a:lnTo>
                    <a:pt x="12087" y="15849"/>
                  </a:lnTo>
                  <a:lnTo>
                    <a:pt x="12051" y="15884"/>
                  </a:lnTo>
                  <a:lnTo>
                    <a:pt x="12014" y="15919"/>
                  </a:lnTo>
                  <a:lnTo>
                    <a:pt x="11976" y="15952"/>
                  </a:lnTo>
                  <a:lnTo>
                    <a:pt x="11938" y="15983"/>
                  </a:lnTo>
                  <a:lnTo>
                    <a:pt x="11899" y="16015"/>
                  </a:lnTo>
                  <a:lnTo>
                    <a:pt x="11858" y="16046"/>
                  </a:lnTo>
                  <a:lnTo>
                    <a:pt x="11818" y="16075"/>
                  </a:lnTo>
                  <a:lnTo>
                    <a:pt x="11776" y="16104"/>
                  </a:lnTo>
                  <a:lnTo>
                    <a:pt x="11734" y="16132"/>
                  </a:lnTo>
                  <a:lnTo>
                    <a:pt x="11690" y="16158"/>
                  </a:lnTo>
                  <a:lnTo>
                    <a:pt x="11646" y="16184"/>
                  </a:lnTo>
                  <a:lnTo>
                    <a:pt x="11602" y="16209"/>
                  </a:lnTo>
                  <a:lnTo>
                    <a:pt x="11556" y="16232"/>
                  </a:lnTo>
                  <a:lnTo>
                    <a:pt x="11509" y="16256"/>
                  </a:lnTo>
                  <a:lnTo>
                    <a:pt x="11462" y="16278"/>
                  </a:lnTo>
                  <a:lnTo>
                    <a:pt x="11414" y="16298"/>
                  </a:lnTo>
                  <a:lnTo>
                    <a:pt x="11366" y="16319"/>
                  </a:lnTo>
                  <a:lnTo>
                    <a:pt x="11316" y="16337"/>
                  </a:lnTo>
                  <a:lnTo>
                    <a:pt x="11268" y="16355"/>
                  </a:lnTo>
                  <a:lnTo>
                    <a:pt x="11218" y="16371"/>
                  </a:lnTo>
                  <a:lnTo>
                    <a:pt x="11168" y="16387"/>
                  </a:lnTo>
                  <a:lnTo>
                    <a:pt x="11117" y="16400"/>
                  </a:lnTo>
                  <a:lnTo>
                    <a:pt x="11065" y="16413"/>
                  </a:lnTo>
                  <a:lnTo>
                    <a:pt x="11015" y="16423"/>
                  </a:lnTo>
                  <a:lnTo>
                    <a:pt x="10962" y="16433"/>
                  </a:lnTo>
                  <a:lnTo>
                    <a:pt x="10911" y="16441"/>
                  </a:lnTo>
                  <a:lnTo>
                    <a:pt x="10858" y="16449"/>
                  </a:lnTo>
                  <a:lnTo>
                    <a:pt x="10806" y="16454"/>
                  </a:lnTo>
                  <a:lnTo>
                    <a:pt x="10752" y="16459"/>
                  </a:lnTo>
                  <a:lnTo>
                    <a:pt x="10698" y="16462"/>
                  </a:lnTo>
                  <a:lnTo>
                    <a:pt x="10644" y="16463"/>
                  </a:lnTo>
                  <a:lnTo>
                    <a:pt x="10590" y="16464"/>
                  </a:lnTo>
                  <a:lnTo>
                    <a:pt x="2110" y="1646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parkasse Head"/>
                <a:cs typeface="Sparkasse Head"/>
              </a:endParaRPr>
            </a:p>
          </p:txBody>
        </p:sp>
      </p:grpSp>
      <p:sp>
        <p:nvSpPr>
          <p:cNvPr id="17" name="Titel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3060026" cy="1516064"/>
          </a:xfrm>
        </p:spPr>
        <p:txBody>
          <a:bodyPr/>
          <a:lstStyle>
            <a:lvl1pPr>
              <a:defRPr sz="2400" b="1" i="0" spc="300">
                <a:solidFill>
                  <a:srgbClr val="FF0000"/>
                </a:solidFill>
                <a:latin typeface="Sparkasse Serif"/>
                <a:cs typeface="Sparkasse Serif"/>
              </a:defRPr>
            </a:lvl1pPr>
          </a:lstStyle>
          <a:p>
            <a:r>
              <a:rPr lang="de-DE" dirty="0"/>
              <a:t>Mastertitel</a:t>
            </a:r>
            <a:br>
              <a:rPr lang="de-DE" dirty="0"/>
            </a:br>
            <a:r>
              <a:rPr lang="de-DE" dirty="0"/>
              <a:t>bearbeiten</a:t>
            </a:r>
            <a:endParaRPr lang="en-GB" dirty="0"/>
          </a:p>
        </p:txBody>
      </p:sp>
      <p:sp>
        <p:nvSpPr>
          <p:cNvPr id="18" name="Textplatzhalter 28"/>
          <p:cNvSpPr>
            <a:spLocks noGrp="1"/>
          </p:cNvSpPr>
          <p:nvPr>
            <p:ph type="body" sz="quarter" idx="14"/>
          </p:nvPr>
        </p:nvSpPr>
        <p:spPr>
          <a:xfrm>
            <a:off x="0" y="1516063"/>
            <a:ext cx="3068638" cy="1054100"/>
          </a:xfrm>
        </p:spPr>
        <p:txBody>
          <a:bodyPr rIns="288000"/>
          <a:lstStyle>
            <a:lvl1pPr>
              <a:lnSpc>
                <a:spcPct val="95000"/>
              </a:lnSpc>
              <a:spcBef>
                <a:spcPts val="0"/>
              </a:spcBef>
              <a:defRPr b="1" i="0" spc="300">
                <a:solidFill>
                  <a:srgbClr val="666666"/>
                </a:solidFill>
                <a:latin typeface="Sparkasse Serif"/>
                <a:cs typeface="Sparkasse Serif"/>
              </a:defRPr>
            </a:lvl1pPr>
            <a:lvl2pPr>
              <a:lnSpc>
                <a:spcPct val="95000"/>
              </a:lnSpc>
              <a:spcBef>
                <a:spcPts val="0"/>
              </a:spcBef>
              <a:defRPr>
                <a:solidFill>
                  <a:srgbClr val="FFFFFF"/>
                </a:solidFill>
                <a:latin typeface="Sparkasse Head"/>
                <a:cs typeface="Sparkasse Head"/>
              </a:defRPr>
            </a:lvl2pPr>
            <a:lvl3pPr>
              <a:lnSpc>
                <a:spcPct val="95000"/>
              </a:lnSpc>
              <a:spcBef>
                <a:spcPts val="0"/>
              </a:spcBef>
              <a:defRPr>
                <a:solidFill>
                  <a:srgbClr val="FFFFFF"/>
                </a:solidFill>
                <a:latin typeface="Sparkasse Head"/>
                <a:cs typeface="Sparkasse Head"/>
              </a:defRPr>
            </a:lvl3pPr>
            <a:lvl4pPr>
              <a:lnSpc>
                <a:spcPct val="95000"/>
              </a:lnSpc>
              <a:spcBef>
                <a:spcPts val="0"/>
              </a:spcBef>
              <a:defRPr>
                <a:solidFill>
                  <a:srgbClr val="FFFFFF"/>
                </a:solidFill>
                <a:latin typeface="Sparkasse Head"/>
                <a:cs typeface="Sparkasse Head"/>
              </a:defRPr>
            </a:lvl4pPr>
            <a:lvl5pPr>
              <a:lnSpc>
                <a:spcPct val="95000"/>
              </a:lnSpc>
              <a:spcBef>
                <a:spcPts val="0"/>
              </a:spcBef>
              <a:defRPr>
                <a:solidFill>
                  <a:srgbClr val="FFFFFF"/>
                </a:solidFill>
                <a:latin typeface="Sparkasse Head"/>
                <a:cs typeface="Sparkasse Head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91277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 und Bildchart 1 SP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2570162"/>
            <a:ext cx="3060000" cy="2573337"/>
          </a:xfrm>
          <a:solidFill>
            <a:schemeClr val="accent3"/>
          </a:solidFill>
        </p:spPr>
        <p:txBody>
          <a:bodyPr anchor="ctr" anchorCtr="1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Bild oder Grafik hier platzieren</a:t>
            </a:r>
          </a:p>
        </p:txBody>
      </p:sp>
      <p:sp>
        <p:nvSpPr>
          <p:cNvPr id="10" name="Rechteck 9"/>
          <p:cNvSpPr/>
          <p:nvPr userDrawn="1"/>
        </p:nvSpPr>
        <p:spPr>
          <a:xfrm>
            <a:off x="0" y="0"/>
            <a:ext cx="3060000" cy="2570163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3060026" cy="1516064"/>
          </a:xfrm>
        </p:spPr>
        <p:txBody>
          <a:bodyPr/>
          <a:lstStyle>
            <a:lvl1pPr>
              <a:defRPr sz="2400" b="1" i="0" spc="300">
                <a:solidFill>
                  <a:srgbClr val="FF0000"/>
                </a:solidFill>
                <a:latin typeface="Sparkasse Serif"/>
                <a:cs typeface="Sparkasse Serif"/>
              </a:defRPr>
            </a:lvl1pPr>
          </a:lstStyle>
          <a:p>
            <a:r>
              <a:rPr lang="de-DE" dirty="0"/>
              <a:t>Mastertitel</a:t>
            </a:r>
            <a:br>
              <a:rPr lang="de-DE" dirty="0"/>
            </a:br>
            <a:r>
              <a:rPr lang="de-DE" dirty="0"/>
              <a:t>bearbeiten</a:t>
            </a:r>
            <a:endParaRPr lang="en-GB" dirty="0"/>
          </a:p>
        </p:txBody>
      </p:sp>
      <p:sp>
        <p:nvSpPr>
          <p:cNvPr id="14" name="Textplatzhalter 28"/>
          <p:cNvSpPr>
            <a:spLocks noGrp="1"/>
          </p:cNvSpPr>
          <p:nvPr>
            <p:ph type="body" sz="quarter" idx="14"/>
          </p:nvPr>
        </p:nvSpPr>
        <p:spPr>
          <a:xfrm>
            <a:off x="0" y="1516063"/>
            <a:ext cx="3068638" cy="1054100"/>
          </a:xfrm>
        </p:spPr>
        <p:txBody>
          <a:bodyPr rIns="288000"/>
          <a:lstStyle>
            <a:lvl1pPr>
              <a:lnSpc>
                <a:spcPct val="95000"/>
              </a:lnSpc>
              <a:spcBef>
                <a:spcPts val="0"/>
              </a:spcBef>
              <a:defRPr b="1" i="0" spc="300">
                <a:solidFill>
                  <a:srgbClr val="666666"/>
                </a:solidFill>
                <a:latin typeface="Sparkasse Serif"/>
                <a:cs typeface="Sparkasse Serif"/>
              </a:defRPr>
            </a:lvl1pPr>
            <a:lvl2pPr>
              <a:lnSpc>
                <a:spcPct val="95000"/>
              </a:lnSpc>
              <a:spcBef>
                <a:spcPts val="0"/>
              </a:spcBef>
              <a:defRPr>
                <a:solidFill>
                  <a:srgbClr val="FFFFFF"/>
                </a:solidFill>
                <a:latin typeface="Sparkasse Head"/>
                <a:cs typeface="Sparkasse Head"/>
              </a:defRPr>
            </a:lvl2pPr>
            <a:lvl3pPr>
              <a:lnSpc>
                <a:spcPct val="95000"/>
              </a:lnSpc>
              <a:spcBef>
                <a:spcPts val="0"/>
              </a:spcBef>
              <a:defRPr>
                <a:solidFill>
                  <a:srgbClr val="FFFFFF"/>
                </a:solidFill>
                <a:latin typeface="Sparkasse Head"/>
                <a:cs typeface="Sparkasse Head"/>
              </a:defRPr>
            </a:lvl3pPr>
            <a:lvl4pPr>
              <a:lnSpc>
                <a:spcPct val="95000"/>
              </a:lnSpc>
              <a:spcBef>
                <a:spcPts val="0"/>
              </a:spcBef>
              <a:defRPr>
                <a:solidFill>
                  <a:srgbClr val="FFFFFF"/>
                </a:solidFill>
                <a:latin typeface="Sparkasse Head"/>
                <a:cs typeface="Sparkasse Head"/>
              </a:defRPr>
            </a:lvl4pPr>
            <a:lvl5pPr>
              <a:lnSpc>
                <a:spcPct val="95000"/>
              </a:lnSpc>
              <a:spcBef>
                <a:spcPts val="0"/>
              </a:spcBef>
              <a:defRPr>
                <a:solidFill>
                  <a:srgbClr val="FFFFFF"/>
                </a:solidFill>
                <a:latin typeface="Sparkasse Head"/>
                <a:cs typeface="Sparkasse Head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1" name="Inhaltsplatzhalter 8"/>
          <p:cNvSpPr>
            <a:spLocks noGrp="1"/>
          </p:cNvSpPr>
          <p:nvPr>
            <p:ph sz="quarter" idx="13"/>
          </p:nvPr>
        </p:nvSpPr>
        <p:spPr>
          <a:xfrm>
            <a:off x="3068638" y="0"/>
            <a:ext cx="6075362" cy="4865044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12" name="Datumsplatzhalter 2"/>
          <p:cNvSpPr>
            <a:spLocks noGrp="1"/>
          </p:cNvSpPr>
          <p:nvPr>
            <p:ph type="dt" sz="half" idx="10"/>
          </p:nvPr>
        </p:nvSpPr>
        <p:spPr>
          <a:xfrm>
            <a:off x="3421063" y="4921199"/>
            <a:ext cx="808669" cy="107999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5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561381" y="4921201"/>
            <a:ext cx="3646391" cy="107999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6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350449" y="4921201"/>
            <a:ext cx="422076" cy="107999"/>
          </a:xfrm>
        </p:spPr>
        <p:txBody>
          <a:bodyPr/>
          <a:lstStyle/>
          <a:p>
            <a:fld id="{84FDC53A-3975-DE4E-9A2C-B3DD4C55E4D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6294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- und Bildchart 1 SP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NQVV_RGB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190" t="-86888" r="-19400" b="-97631"/>
          <a:stretch/>
        </p:blipFill>
        <p:spPr>
          <a:xfrm>
            <a:off x="-8638" y="2519265"/>
            <a:ext cx="3068638" cy="2624235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10" name="Rechteck 9"/>
          <p:cNvSpPr/>
          <p:nvPr userDrawn="1"/>
        </p:nvSpPr>
        <p:spPr>
          <a:xfrm>
            <a:off x="0" y="0"/>
            <a:ext cx="3060000" cy="257016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3060026" cy="1516064"/>
          </a:xfrm>
        </p:spPr>
        <p:txBody>
          <a:bodyPr/>
          <a:lstStyle>
            <a:lvl1pPr>
              <a:defRPr sz="2400" b="1" i="0" spc="300">
                <a:solidFill>
                  <a:srgbClr val="FF0000"/>
                </a:solidFill>
                <a:latin typeface="Sparkasse Serif"/>
                <a:cs typeface="Sparkasse Serif"/>
              </a:defRPr>
            </a:lvl1pPr>
          </a:lstStyle>
          <a:p>
            <a:r>
              <a:rPr lang="de-DE" dirty="0"/>
              <a:t>Mastertitel</a:t>
            </a:r>
            <a:br>
              <a:rPr lang="de-DE" dirty="0"/>
            </a:br>
            <a:r>
              <a:rPr lang="de-DE" dirty="0"/>
              <a:t>bearbeiten</a:t>
            </a:r>
            <a:endParaRPr lang="en-GB" dirty="0"/>
          </a:p>
        </p:txBody>
      </p:sp>
      <p:sp>
        <p:nvSpPr>
          <p:cNvPr id="14" name="Textplatzhalter 28"/>
          <p:cNvSpPr>
            <a:spLocks noGrp="1"/>
          </p:cNvSpPr>
          <p:nvPr>
            <p:ph type="body" sz="quarter" idx="14"/>
          </p:nvPr>
        </p:nvSpPr>
        <p:spPr>
          <a:xfrm>
            <a:off x="0" y="1516063"/>
            <a:ext cx="3068638" cy="1054100"/>
          </a:xfrm>
        </p:spPr>
        <p:txBody>
          <a:bodyPr rIns="288000"/>
          <a:lstStyle>
            <a:lvl1pPr>
              <a:lnSpc>
                <a:spcPct val="95000"/>
              </a:lnSpc>
              <a:spcBef>
                <a:spcPts val="0"/>
              </a:spcBef>
              <a:defRPr b="1" i="0" spc="300">
                <a:solidFill>
                  <a:schemeClr val="accent2"/>
                </a:solidFill>
                <a:latin typeface="Sparkasse Serif"/>
                <a:cs typeface="Sparkasse Serif"/>
              </a:defRPr>
            </a:lvl1pPr>
            <a:lvl2pPr>
              <a:lnSpc>
                <a:spcPct val="95000"/>
              </a:lnSpc>
              <a:spcBef>
                <a:spcPts val="0"/>
              </a:spcBef>
              <a:defRPr>
                <a:solidFill>
                  <a:srgbClr val="FFFFFF"/>
                </a:solidFill>
                <a:latin typeface="Sparkasse Head"/>
                <a:cs typeface="Sparkasse Head"/>
              </a:defRPr>
            </a:lvl2pPr>
            <a:lvl3pPr>
              <a:lnSpc>
                <a:spcPct val="95000"/>
              </a:lnSpc>
              <a:spcBef>
                <a:spcPts val="0"/>
              </a:spcBef>
              <a:defRPr>
                <a:solidFill>
                  <a:srgbClr val="FFFFFF"/>
                </a:solidFill>
                <a:latin typeface="Sparkasse Head"/>
                <a:cs typeface="Sparkasse Head"/>
              </a:defRPr>
            </a:lvl3pPr>
            <a:lvl4pPr>
              <a:lnSpc>
                <a:spcPct val="95000"/>
              </a:lnSpc>
              <a:spcBef>
                <a:spcPts val="0"/>
              </a:spcBef>
              <a:defRPr>
                <a:solidFill>
                  <a:srgbClr val="FFFFFF"/>
                </a:solidFill>
                <a:latin typeface="Sparkasse Head"/>
                <a:cs typeface="Sparkasse Head"/>
              </a:defRPr>
            </a:lvl4pPr>
            <a:lvl5pPr>
              <a:lnSpc>
                <a:spcPct val="95000"/>
              </a:lnSpc>
              <a:spcBef>
                <a:spcPts val="0"/>
              </a:spcBef>
              <a:defRPr>
                <a:solidFill>
                  <a:srgbClr val="FFFFFF"/>
                </a:solidFill>
                <a:latin typeface="Sparkasse Head"/>
                <a:cs typeface="Sparkasse Head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1" name="Inhaltsplatzhalter 8"/>
          <p:cNvSpPr>
            <a:spLocks noGrp="1"/>
          </p:cNvSpPr>
          <p:nvPr>
            <p:ph sz="quarter" idx="13"/>
          </p:nvPr>
        </p:nvSpPr>
        <p:spPr>
          <a:xfrm>
            <a:off x="3068638" y="0"/>
            <a:ext cx="6075362" cy="4865044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12" name="Datumsplatzhalter 2"/>
          <p:cNvSpPr>
            <a:spLocks noGrp="1"/>
          </p:cNvSpPr>
          <p:nvPr>
            <p:ph type="dt" sz="half" idx="10"/>
          </p:nvPr>
        </p:nvSpPr>
        <p:spPr>
          <a:xfrm>
            <a:off x="3421063" y="4921199"/>
            <a:ext cx="808669" cy="107999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5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561381" y="4921201"/>
            <a:ext cx="3646391" cy="107999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6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350449" y="4921201"/>
            <a:ext cx="422076" cy="107999"/>
          </a:xfrm>
        </p:spPr>
        <p:txBody>
          <a:bodyPr/>
          <a:lstStyle/>
          <a:p>
            <a:fld id="{84FDC53A-3975-DE4E-9A2C-B3DD4C55E4D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9433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1 SP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"/>
          <p:cNvSpPr>
            <a:spLocks noGrp="1"/>
          </p:cNvSpPr>
          <p:nvPr>
            <p:ph type="ctrTitle" hasCustomPrompt="1"/>
          </p:nvPr>
        </p:nvSpPr>
        <p:spPr>
          <a:xfrm>
            <a:off x="0" y="6276"/>
            <a:ext cx="8784000" cy="4664428"/>
          </a:xfrm>
        </p:spPr>
        <p:txBody>
          <a:bodyPr lIns="2160000" tIns="766800" anchor="t" anchorCtr="0"/>
          <a:lstStyle>
            <a:lvl1pPr marL="0" indent="0">
              <a:buFontTx/>
              <a:buNone/>
              <a:defRPr sz="3600" b="1" i="0" cap="all" spc="300">
                <a:solidFill>
                  <a:schemeClr val="tx2"/>
                </a:solidFill>
                <a:latin typeface="Sparkasse Serif"/>
                <a:cs typeface="Sparkasse Serif"/>
              </a:defRPr>
            </a:lvl1pPr>
          </a:lstStyle>
          <a:p>
            <a:r>
              <a:rPr lang="de-DE" dirty="0"/>
              <a:t>MASTERTITEL-FORMAT BEARBEITEN</a:t>
            </a:r>
            <a:endParaRPr lang="en-GB" dirty="0"/>
          </a:p>
        </p:txBody>
      </p:sp>
      <p:grpSp>
        <p:nvGrpSpPr>
          <p:cNvPr id="10" name="Gruppierung 25"/>
          <p:cNvGrpSpPr/>
          <p:nvPr userDrawn="1"/>
        </p:nvGrpSpPr>
        <p:grpSpPr>
          <a:xfrm>
            <a:off x="370684" y="4741051"/>
            <a:ext cx="2609849" cy="379044"/>
            <a:chOff x="387351" y="4741051"/>
            <a:chExt cx="2609849" cy="379044"/>
          </a:xfrm>
        </p:grpSpPr>
        <p:sp>
          <p:nvSpPr>
            <p:cNvPr id="11" name="Text Box 26"/>
            <p:cNvSpPr txBox="1">
              <a:spLocks noChangeArrowheads="1"/>
            </p:cNvSpPr>
            <p:nvPr userDrawn="1"/>
          </p:nvSpPr>
          <p:spPr bwMode="auto">
            <a:xfrm>
              <a:off x="492844" y="4750763"/>
              <a:ext cx="250435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683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9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parkasse Rg"/>
                  <a:cs typeface="Sparkasse Rg"/>
                </a:rPr>
                <a:t>Sparkasse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parkasse Rg"/>
                  <a:cs typeface="Sparkasse Rg"/>
                </a:rPr>
                <a:t>Lüneburg</a:t>
              </a:r>
            </a:p>
          </p:txBody>
        </p:sp>
        <p:sp>
          <p:nvSpPr>
            <p:cNvPr id="12" name="Freeform 27"/>
            <p:cNvSpPr>
              <a:spLocks noChangeAspect="1" noEditPoints="1"/>
            </p:cNvSpPr>
            <p:nvPr userDrawn="1"/>
          </p:nvSpPr>
          <p:spPr bwMode="auto">
            <a:xfrm>
              <a:off x="387351" y="4741051"/>
              <a:ext cx="129159" cy="168021"/>
            </a:xfrm>
            <a:custGeom>
              <a:avLst/>
              <a:gdLst>
                <a:gd name="T0" fmla="*/ 4267 w 12705"/>
                <a:gd name="T1" fmla="*/ 1682 h 16464"/>
                <a:gd name="T2" fmla="*/ 4412 w 12705"/>
                <a:gd name="T3" fmla="*/ 1238 h 16464"/>
                <a:gd name="T4" fmla="*/ 4646 w 12705"/>
                <a:gd name="T5" fmla="*/ 844 h 16464"/>
                <a:gd name="T6" fmla="*/ 4957 w 12705"/>
                <a:gd name="T7" fmla="*/ 513 h 16464"/>
                <a:gd name="T8" fmla="*/ 5334 w 12705"/>
                <a:gd name="T9" fmla="*/ 255 h 16464"/>
                <a:gd name="T10" fmla="*/ 5768 w 12705"/>
                <a:gd name="T11" fmla="*/ 78 h 16464"/>
                <a:gd name="T12" fmla="*/ 6238 w 12705"/>
                <a:gd name="T13" fmla="*/ 3 h 16464"/>
                <a:gd name="T14" fmla="*/ 6720 w 12705"/>
                <a:gd name="T15" fmla="*/ 32 h 16464"/>
                <a:gd name="T16" fmla="*/ 7171 w 12705"/>
                <a:gd name="T17" fmla="*/ 166 h 16464"/>
                <a:gd name="T18" fmla="*/ 7571 w 12705"/>
                <a:gd name="T19" fmla="*/ 389 h 16464"/>
                <a:gd name="T20" fmla="*/ 7909 w 12705"/>
                <a:gd name="T21" fmla="*/ 688 h 16464"/>
                <a:gd name="T22" fmla="*/ 8176 w 12705"/>
                <a:gd name="T23" fmla="*/ 1056 h 16464"/>
                <a:gd name="T24" fmla="*/ 8364 w 12705"/>
                <a:gd name="T25" fmla="*/ 1481 h 16464"/>
                <a:gd name="T26" fmla="*/ 8451 w 12705"/>
                <a:gd name="T27" fmla="*/ 1944 h 16464"/>
                <a:gd name="T28" fmla="*/ 8434 w 12705"/>
                <a:gd name="T29" fmla="*/ 2426 h 16464"/>
                <a:gd name="T30" fmla="*/ 8311 w 12705"/>
                <a:gd name="T31" fmla="*/ 2880 h 16464"/>
                <a:gd name="T32" fmla="*/ 8096 w 12705"/>
                <a:gd name="T33" fmla="*/ 3287 h 16464"/>
                <a:gd name="T34" fmla="*/ 7804 w 12705"/>
                <a:gd name="T35" fmla="*/ 3631 h 16464"/>
                <a:gd name="T36" fmla="*/ 7444 w 12705"/>
                <a:gd name="T37" fmla="*/ 3906 h 16464"/>
                <a:gd name="T38" fmla="*/ 7023 w 12705"/>
                <a:gd name="T39" fmla="*/ 4104 h 16464"/>
                <a:gd name="T40" fmla="*/ 6562 w 12705"/>
                <a:gd name="T41" fmla="*/ 4202 h 16464"/>
                <a:gd name="T42" fmla="*/ 6078 w 12705"/>
                <a:gd name="T43" fmla="*/ 4197 h 16464"/>
                <a:gd name="T44" fmla="*/ 5619 w 12705"/>
                <a:gd name="T45" fmla="*/ 4086 h 16464"/>
                <a:gd name="T46" fmla="*/ 5201 w 12705"/>
                <a:gd name="T47" fmla="*/ 3879 h 16464"/>
                <a:gd name="T48" fmla="*/ 4845 w 12705"/>
                <a:gd name="T49" fmla="*/ 3596 h 16464"/>
                <a:gd name="T50" fmla="*/ 4560 w 12705"/>
                <a:gd name="T51" fmla="*/ 3244 h 16464"/>
                <a:gd name="T52" fmla="*/ 4353 w 12705"/>
                <a:gd name="T53" fmla="*/ 2831 h 16464"/>
                <a:gd name="T54" fmla="*/ 4241 w 12705"/>
                <a:gd name="T55" fmla="*/ 2374 h 16464"/>
                <a:gd name="T56" fmla="*/ 1948 w 12705"/>
                <a:gd name="T57" fmla="*/ 16459 h 16464"/>
                <a:gd name="T58" fmla="*/ 1483 w 12705"/>
                <a:gd name="T59" fmla="*/ 16371 h 16464"/>
                <a:gd name="T60" fmla="*/ 1056 w 12705"/>
                <a:gd name="T61" fmla="*/ 16184 h 16464"/>
                <a:gd name="T62" fmla="*/ 690 w 12705"/>
                <a:gd name="T63" fmla="*/ 15919 h 16464"/>
                <a:gd name="T64" fmla="*/ 390 w 12705"/>
                <a:gd name="T65" fmla="*/ 15580 h 16464"/>
                <a:gd name="T66" fmla="*/ 166 w 12705"/>
                <a:gd name="T67" fmla="*/ 15179 h 16464"/>
                <a:gd name="T68" fmla="*/ 31 w 12705"/>
                <a:gd name="T69" fmla="*/ 14730 h 16464"/>
                <a:gd name="T70" fmla="*/ 9729 w 12705"/>
                <a:gd name="T71" fmla="*/ 13516 h 16464"/>
                <a:gd name="T72" fmla="*/ 23 w 12705"/>
                <a:gd name="T73" fmla="*/ 7277 h 16464"/>
                <a:gd name="T74" fmla="*/ 145 w 12705"/>
                <a:gd name="T75" fmla="*/ 6825 h 16464"/>
                <a:gd name="T76" fmla="*/ 361 w 12705"/>
                <a:gd name="T77" fmla="*/ 6418 h 16464"/>
                <a:gd name="T78" fmla="*/ 653 w 12705"/>
                <a:gd name="T79" fmla="*/ 6072 h 16464"/>
                <a:gd name="T80" fmla="*/ 1013 w 12705"/>
                <a:gd name="T81" fmla="*/ 5798 h 16464"/>
                <a:gd name="T82" fmla="*/ 1433 w 12705"/>
                <a:gd name="T83" fmla="*/ 5602 h 16464"/>
                <a:gd name="T84" fmla="*/ 1894 w 12705"/>
                <a:gd name="T85" fmla="*/ 5503 h 16464"/>
                <a:gd name="T86" fmla="*/ 10806 w 12705"/>
                <a:gd name="T87" fmla="*/ 5503 h 16464"/>
                <a:gd name="T88" fmla="*/ 11268 w 12705"/>
                <a:gd name="T89" fmla="*/ 5602 h 16464"/>
                <a:gd name="T90" fmla="*/ 11690 w 12705"/>
                <a:gd name="T91" fmla="*/ 5798 h 16464"/>
                <a:gd name="T92" fmla="*/ 12051 w 12705"/>
                <a:gd name="T93" fmla="*/ 6072 h 16464"/>
                <a:gd name="T94" fmla="*/ 12343 w 12705"/>
                <a:gd name="T95" fmla="*/ 6418 h 16464"/>
                <a:gd name="T96" fmla="*/ 12560 w 12705"/>
                <a:gd name="T97" fmla="*/ 6825 h 16464"/>
                <a:gd name="T98" fmla="*/ 12681 w 12705"/>
                <a:gd name="T99" fmla="*/ 7277 h 16464"/>
                <a:gd name="T100" fmla="*/ 2954 w 12705"/>
                <a:gd name="T101" fmla="*/ 9703 h 16464"/>
                <a:gd name="T102" fmla="*/ 12673 w 12705"/>
                <a:gd name="T103" fmla="*/ 14730 h 16464"/>
                <a:gd name="T104" fmla="*/ 12539 w 12705"/>
                <a:gd name="T105" fmla="*/ 15179 h 16464"/>
                <a:gd name="T106" fmla="*/ 12314 w 12705"/>
                <a:gd name="T107" fmla="*/ 15580 h 16464"/>
                <a:gd name="T108" fmla="*/ 12014 w 12705"/>
                <a:gd name="T109" fmla="*/ 15919 h 16464"/>
                <a:gd name="T110" fmla="*/ 11646 w 12705"/>
                <a:gd name="T111" fmla="*/ 16184 h 16464"/>
                <a:gd name="T112" fmla="*/ 11218 w 12705"/>
                <a:gd name="T113" fmla="*/ 16371 h 16464"/>
                <a:gd name="T114" fmla="*/ 10752 w 12705"/>
                <a:gd name="T115" fmla="*/ 16459 h 16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705" h="16464">
                  <a:moveTo>
                    <a:pt x="4226" y="2105"/>
                  </a:moveTo>
                  <a:lnTo>
                    <a:pt x="4226" y="2052"/>
                  </a:lnTo>
                  <a:lnTo>
                    <a:pt x="4228" y="1997"/>
                  </a:lnTo>
                  <a:lnTo>
                    <a:pt x="4231" y="1944"/>
                  </a:lnTo>
                  <a:lnTo>
                    <a:pt x="4236" y="1890"/>
                  </a:lnTo>
                  <a:lnTo>
                    <a:pt x="4241" y="1838"/>
                  </a:lnTo>
                  <a:lnTo>
                    <a:pt x="4248" y="1786"/>
                  </a:lnTo>
                  <a:lnTo>
                    <a:pt x="4258" y="1734"/>
                  </a:lnTo>
                  <a:lnTo>
                    <a:pt x="4267" y="1682"/>
                  </a:lnTo>
                  <a:lnTo>
                    <a:pt x="4278" y="1631"/>
                  </a:lnTo>
                  <a:lnTo>
                    <a:pt x="4291" y="1581"/>
                  </a:lnTo>
                  <a:lnTo>
                    <a:pt x="4304" y="1531"/>
                  </a:lnTo>
                  <a:lnTo>
                    <a:pt x="4320" y="1481"/>
                  </a:lnTo>
                  <a:lnTo>
                    <a:pt x="4335" y="1431"/>
                  </a:lnTo>
                  <a:lnTo>
                    <a:pt x="4353" y="1382"/>
                  </a:lnTo>
                  <a:lnTo>
                    <a:pt x="4371" y="1334"/>
                  </a:lnTo>
                  <a:lnTo>
                    <a:pt x="4392" y="1285"/>
                  </a:lnTo>
                  <a:lnTo>
                    <a:pt x="4412" y="1238"/>
                  </a:lnTo>
                  <a:lnTo>
                    <a:pt x="4435" y="1191"/>
                  </a:lnTo>
                  <a:lnTo>
                    <a:pt x="4458" y="1145"/>
                  </a:lnTo>
                  <a:lnTo>
                    <a:pt x="4482" y="1100"/>
                  </a:lnTo>
                  <a:lnTo>
                    <a:pt x="4507" y="1056"/>
                  </a:lnTo>
                  <a:lnTo>
                    <a:pt x="4533" y="1012"/>
                  </a:lnTo>
                  <a:lnTo>
                    <a:pt x="4560" y="968"/>
                  </a:lnTo>
                  <a:lnTo>
                    <a:pt x="4588" y="926"/>
                  </a:lnTo>
                  <a:lnTo>
                    <a:pt x="4617" y="885"/>
                  </a:lnTo>
                  <a:lnTo>
                    <a:pt x="4646" y="844"/>
                  </a:lnTo>
                  <a:lnTo>
                    <a:pt x="4677" y="805"/>
                  </a:lnTo>
                  <a:lnTo>
                    <a:pt x="4709" y="765"/>
                  </a:lnTo>
                  <a:lnTo>
                    <a:pt x="4741" y="726"/>
                  </a:lnTo>
                  <a:lnTo>
                    <a:pt x="4775" y="688"/>
                  </a:lnTo>
                  <a:lnTo>
                    <a:pt x="4809" y="651"/>
                  </a:lnTo>
                  <a:lnTo>
                    <a:pt x="4845" y="615"/>
                  </a:lnTo>
                  <a:lnTo>
                    <a:pt x="4882" y="580"/>
                  </a:lnTo>
                  <a:lnTo>
                    <a:pt x="4919" y="546"/>
                  </a:lnTo>
                  <a:lnTo>
                    <a:pt x="4957" y="513"/>
                  </a:lnTo>
                  <a:lnTo>
                    <a:pt x="4996" y="481"/>
                  </a:lnTo>
                  <a:lnTo>
                    <a:pt x="5035" y="450"/>
                  </a:lnTo>
                  <a:lnTo>
                    <a:pt x="5076" y="419"/>
                  </a:lnTo>
                  <a:lnTo>
                    <a:pt x="5117" y="389"/>
                  </a:lnTo>
                  <a:lnTo>
                    <a:pt x="5159" y="360"/>
                  </a:lnTo>
                  <a:lnTo>
                    <a:pt x="5201" y="333"/>
                  </a:lnTo>
                  <a:lnTo>
                    <a:pt x="5245" y="307"/>
                  </a:lnTo>
                  <a:lnTo>
                    <a:pt x="5289" y="281"/>
                  </a:lnTo>
                  <a:lnTo>
                    <a:pt x="5334" y="255"/>
                  </a:lnTo>
                  <a:lnTo>
                    <a:pt x="5380" y="232"/>
                  </a:lnTo>
                  <a:lnTo>
                    <a:pt x="5426" y="209"/>
                  </a:lnTo>
                  <a:lnTo>
                    <a:pt x="5473" y="186"/>
                  </a:lnTo>
                  <a:lnTo>
                    <a:pt x="5522" y="166"/>
                  </a:lnTo>
                  <a:lnTo>
                    <a:pt x="5570" y="145"/>
                  </a:lnTo>
                  <a:lnTo>
                    <a:pt x="5619" y="127"/>
                  </a:lnTo>
                  <a:lnTo>
                    <a:pt x="5668" y="109"/>
                  </a:lnTo>
                  <a:lnTo>
                    <a:pt x="5718" y="93"/>
                  </a:lnTo>
                  <a:lnTo>
                    <a:pt x="5768" y="78"/>
                  </a:lnTo>
                  <a:lnTo>
                    <a:pt x="5819" y="65"/>
                  </a:lnTo>
                  <a:lnTo>
                    <a:pt x="5869" y="52"/>
                  </a:lnTo>
                  <a:lnTo>
                    <a:pt x="5921" y="41"/>
                  </a:lnTo>
                  <a:lnTo>
                    <a:pt x="5973" y="32"/>
                  </a:lnTo>
                  <a:lnTo>
                    <a:pt x="6025" y="24"/>
                  </a:lnTo>
                  <a:lnTo>
                    <a:pt x="6078" y="16"/>
                  </a:lnTo>
                  <a:lnTo>
                    <a:pt x="6130" y="10"/>
                  </a:lnTo>
                  <a:lnTo>
                    <a:pt x="6184" y="6"/>
                  </a:lnTo>
                  <a:lnTo>
                    <a:pt x="6238" y="3"/>
                  </a:lnTo>
                  <a:lnTo>
                    <a:pt x="6291" y="1"/>
                  </a:lnTo>
                  <a:lnTo>
                    <a:pt x="6346" y="0"/>
                  </a:lnTo>
                  <a:lnTo>
                    <a:pt x="6400" y="1"/>
                  </a:lnTo>
                  <a:lnTo>
                    <a:pt x="6455" y="3"/>
                  </a:lnTo>
                  <a:lnTo>
                    <a:pt x="6509" y="6"/>
                  </a:lnTo>
                  <a:lnTo>
                    <a:pt x="6562" y="10"/>
                  </a:lnTo>
                  <a:lnTo>
                    <a:pt x="6615" y="16"/>
                  </a:lnTo>
                  <a:lnTo>
                    <a:pt x="6668" y="24"/>
                  </a:lnTo>
                  <a:lnTo>
                    <a:pt x="6720" y="32"/>
                  </a:lnTo>
                  <a:lnTo>
                    <a:pt x="6772" y="41"/>
                  </a:lnTo>
                  <a:lnTo>
                    <a:pt x="6823" y="52"/>
                  </a:lnTo>
                  <a:lnTo>
                    <a:pt x="6874" y="65"/>
                  </a:lnTo>
                  <a:lnTo>
                    <a:pt x="6924" y="78"/>
                  </a:lnTo>
                  <a:lnTo>
                    <a:pt x="6974" y="93"/>
                  </a:lnTo>
                  <a:lnTo>
                    <a:pt x="7023" y="109"/>
                  </a:lnTo>
                  <a:lnTo>
                    <a:pt x="7073" y="127"/>
                  </a:lnTo>
                  <a:lnTo>
                    <a:pt x="7122" y="145"/>
                  </a:lnTo>
                  <a:lnTo>
                    <a:pt x="7171" y="166"/>
                  </a:lnTo>
                  <a:lnTo>
                    <a:pt x="7218" y="186"/>
                  </a:lnTo>
                  <a:lnTo>
                    <a:pt x="7265" y="209"/>
                  </a:lnTo>
                  <a:lnTo>
                    <a:pt x="7311" y="232"/>
                  </a:lnTo>
                  <a:lnTo>
                    <a:pt x="7356" y="255"/>
                  </a:lnTo>
                  <a:lnTo>
                    <a:pt x="7401" y="281"/>
                  </a:lnTo>
                  <a:lnTo>
                    <a:pt x="7444" y="307"/>
                  </a:lnTo>
                  <a:lnTo>
                    <a:pt x="7487" y="333"/>
                  </a:lnTo>
                  <a:lnTo>
                    <a:pt x="7530" y="360"/>
                  </a:lnTo>
                  <a:lnTo>
                    <a:pt x="7571" y="389"/>
                  </a:lnTo>
                  <a:lnTo>
                    <a:pt x="7612" y="419"/>
                  </a:lnTo>
                  <a:lnTo>
                    <a:pt x="7651" y="450"/>
                  </a:lnTo>
                  <a:lnTo>
                    <a:pt x="7690" y="481"/>
                  </a:lnTo>
                  <a:lnTo>
                    <a:pt x="7730" y="513"/>
                  </a:lnTo>
                  <a:lnTo>
                    <a:pt x="7767" y="546"/>
                  </a:lnTo>
                  <a:lnTo>
                    <a:pt x="7804" y="580"/>
                  </a:lnTo>
                  <a:lnTo>
                    <a:pt x="7840" y="615"/>
                  </a:lnTo>
                  <a:lnTo>
                    <a:pt x="7875" y="651"/>
                  </a:lnTo>
                  <a:lnTo>
                    <a:pt x="7909" y="688"/>
                  </a:lnTo>
                  <a:lnTo>
                    <a:pt x="7943" y="726"/>
                  </a:lnTo>
                  <a:lnTo>
                    <a:pt x="7975" y="765"/>
                  </a:lnTo>
                  <a:lnTo>
                    <a:pt x="8007" y="805"/>
                  </a:lnTo>
                  <a:lnTo>
                    <a:pt x="8037" y="844"/>
                  </a:lnTo>
                  <a:lnTo>
                    <a:pt x="8067" y="885"/>
                  </a:lnTo>
                  <a:lnTo>
                    <a:pt x="8096" y="926"/>
                  </a:lnTo>
                  <a:lnTo>
                    <a:pt x="8124" y="968"/>
                  </a:lnTo>
                  <a:lnTo>
                    <a:pt x="8150" y="1012"/>
                  </a:lnTo>
                  <a:lnTo>
                    <a:pt x="8176" y="1056"/>
                  </a:lnTo>
                  <a:lnTo>
                    <a:pt x="8201" y="1100"/>
                  </a:lnTo>
                  <a:lnTo>
                    <a:pt x="8225" y="1145"/>
                  </a:lnTo>
                  <a:lnTo>
                    <a:pt x="8248" y="1191"/>
                  </a:lnTo>
                  <a:lnTo>
                    <a:pt x="8270" y="1238"/>
                  </a:lnTo>
                  <a:lnTo>
                    <a:pt x="8292" y="1285"/>
                  </a:lnTo>
                  <a:lnTo>
                    <a:pt x="8311" y="1334"/>
                  </a:lnTo>
                  <a:lnTo>
                    <a:pt x="8330" y="1382"/>
                  </a:lnTo>
                  <a:lnTo>
                    <a:pt x="8347" y="1431"/>
                  </a:lnTo>
                  <a:lnTo>
                    <a:pt x="8364" y="1481"/>
                  </a:lnTo>
                  <a:lnTo>
                    <a:pt x="8378" y="1531"/>
                  </a:lnTo>
                  <a:lnTo>
                    <a:pt x="8393" y="1581"/>
                  </a:lnTo>
                  <a:lnTo>
                    <a:pt x="8405" y="1631"/>
                  </a:lnTo>
                  <a:lnTo>
                    <a:pt x="8415" y="1682"/>
                  </a:lnTo>
                  <a:lnTo>
                    <a:pt x="8426" y="1734"/>
                  </a:lnTo>
                  <a:lnTo>
                    <a:pt x="8434" y="1786"/>
                  </a:lnTo>
                  <a:lnTo>
                    <a:pt x="8441" y="1838"/>
                  </a:lnTo>
                  <a:lnTo>
                    <a:pt x="8447" y="1890"/>
                  </a:lnTo>
                  <a:lnTo>
                    <a:pt x="8451" y="1944"/>
                  </a:lnTo>
                  <a:lnTo>
                    <a:pt x="8456" y="1997"/>
                  </a:lnTo>
                  <a:lnTo>
                    <a:pt x="8458" y="2052"/>
                  </a:lnTo>
                  <a:lnTo>
                    <a:pt x="8458" y="2105"/>
                  </a:lnTo>
                  <a:lnTo>
                    <a:pt x="8458" y="2160"/>
                  </a:lnTo>
                  <a:lnTo>
                    <a:pt x="8456" y="2214"/>
                  </a:lnTo>
                  <a:lnTo>
                    <a:pt x="8451" y="2268"/>
                  </a:lnTo>
                  <a:lnTo>
                    <a:pt x="8447" y="2321"/>
                  </a:lnTo>
                  <a:lnTo>
                    <a:pt x="8441" y="2374"/>
                  </a:lnTo>
                  <a:lnTo>
                    <a:pt x="8434" y="2426"/>
                  </a:lnTo>
                  <a:lnTo>
                    <a:pt x="8426" y="2478"/>
                  </a:lnTo>
                  <a:lnTo>
                    <a:pt x="8415" y="2530"/>
                  </a:lnTo>
                  <a:lnTo>
                    <a:pt x="8405" y="2581"/>
                  </a:lnTo>
                  <a:lnTo>
                    <a:pt x="8393" y="2632"/>
                  </a:lnTo>
                  <a:lnTo>
                    <a:pt x="8378" y="2683"/>
                  </a:lnTo>
                  <a:lnTo>
                    <a:pt x="8364" y="2732"/>
                  </a:lnTo>
                  <a:lnTo>
                    <a:pt x="8347" y="2782"/>
                  </a:lnTo>
                  <a:lnTo>
                    <a:pt x="8330" y="2831"/>
                  </a:lnTo>
                  <a:lnTo>
                    <a:pt x="8311" y="2880"/>
                  </a:lnTo>
                  <a:lnTo>
                    <a:pt x="8292" y="2929"/>
                  </a:lnTo>
                  <a:lnTo>
                    <a:pt x="8270" y="2976"/>
                  </a:lnTo>
                  <a:lnTo>
                    <a:pt x="8248" y="3022"/>
                  </a:lnTo>
                  <a:lnTo>
                    <a:pt x="8225" y="3068"/>
                  </a:lnTo>
                  <a:lnTo>
                    <a:pt x="8201" y="3114"/>
                  </a:lnTo>
                  <a:lnTo>
                    <a:pt x="8176" y="3158"/>
                  </a:lnTo>
                  <a:lnTo>
                    <a:pt x="8150" y="3201"/>
                  </a:lnTo>
                  <a:lnTo>
                    <a:pt x="8124" y="3244"/>
                  </a:lnTo>
                  <a:lnTo>
                    <a:pt x="8096" y="3287"/>
                  </a:lnTo>
                  <a:lnTo>
                    <a:pt x="8067" y="3328"/>
                  </a:lnTo>
                  <a:lnTo>
                    <a:pt x="8037" y="3369"/>
                  </a:lnTo>
                  <a:lnTo>
                    <a:pt x="8007" y="3409"/>
                  </a:lnTo>
                  <a:lnTo>
                    <a:pt x="7975" y="3448"/>
                  </a:lnTo>
                  <a:lnTo>
                    <a:pt x="7943" y="3486"/>
                  </a:lnTo>
                  <a:lnTo>
                    <a:pt x="7909" y="3523"/>
                  </a:lnTo>
                  <a:lnTo>
                    <a:pt x="7875" y="3560"/>
                  </a:lnTo>
                  <a:lnTo>
                    <a:pt x="7840" y="3596"/>
                  </a:lnTo>
                  <a:lnTo>
                    <a:pt x="7804" y="3631"/>
                  </a:lnTo>
                  <a:lnTo>
                    <a:pt x="7767" y="3666"/>
                  </a:lnTo>
                  <a:lnTo>
                    <a:pt x="7730" y="3699"/>
                  </a:lnTo>
                  <a:lnTo>
                    <a:pt x="7690" y="3732"/>
                  </a:lnTo>
                  <a:lnTo>
                    <a:pt x="7651" y="3763"/>
                  </a:lnTo>
                  <a:lnTo>
                    <a:pt x="7612" y="3794"/>
                  </a:lnTo>
                  <a:lnTo>
                    <a:pt x="7571" y="3824"/>
                  </a:lnTo>
                  <a:lnTo>
                    <a:pt x="7530" y="3852"/>
                  </a:lnTo>
                  <a:lnTo>
                    <a:pt x="7487" y="3879"/>
                  </a:lnTo>
                  <a:lnTo>
                    <a:pt x="7444" y="3906"/>
                  </a:lnTo>
                  <a:lnTo>
                    <a:pt x="7401" y="3933"/>
                  </a:lnTo>
                  <a:lnTo>
                    <a:pt x="7356" y="3958"/>
                  </a:lnTo>
                  <a:lnTo>
                    <a:pt x="7311" y="3981"/>
                  </a:lnTo>
                  <a:lnTo>
                    <a:pt x="7265" y="4004"/>
                  </a:lnTo>
                  <a:lnTo>
                    <a:pt x="7218" y="4026"/>
                  </a:lnTo>
                  <a:lnTo>
                    <a:pt x="7171" y="4047"/>
                  </a:lnTo>
                  <a:lnTo>
                    <a:pt x="7122" y="4068"/>
                  </a:lnTo>
                  <a:lnTo>
                    <a:pt x="7073" y="4086"/>
                  </a:lnTo>
                  <a:lnTo>
                    <a:pt x="7023" y="4104"/>
                  </a:lnTo>
                  <a:lnTo>
                    <a:pt x="6974" y="4119"/>
                  </a:lnTo>
                  <a:lnTo>
                    <a:pt x="6924" y="4135"/>
                  </a:lnTo>
                  <a:lnTo>
                    <a:pt x="6874" y="4148"/>
                  </a:lnTo>
                  <a:lnTo>
                    <a:pt x="6823" y="4160"/>
                  </a:lnTo>
                  <a:lnTo>
                    <a:pt x="6772" y="4172"/>
                  </a:lnTo>
                  <a:lnTo>
                    <a:pt x="6720" y="4181"/>
                  </a:lnTo>
                  <a:lnTo>
                    <a:pt x="6668" y="4190"/>
                  </a:lnTo>
                  <a:lnTo>
                    <a:pt x="6615" y="4197"/>
                  </a:lnTo>
                  <a:lnTo>
                    <a:pt x="6562" y="4202"/>
                  </a:lnTo>
                  <a:lnTo>
                    <a:pt x="6509" y="4208"/>
                  </a:lnTo>
                  <a:lnTo>
                    <a:pt x="6455" y="4211"/>
                  </a:lnTo>
                  <a:lnTo>
                    <a:pt x="6400" y="4213"/>
                  </a:lnTo>
                  <a:lnTo>
                    <a:pt x="6346" y="4213"/>
                  </a:lnTo>
                  <a:lnTo>
                    <a:pt x="6291" y="4213"/>
                  </a:lnTo>
                  <a:lnTo>
                    <a:pt x="6238" y="4211"/>
                  </a:lnTo>
                  <a:lnTo>
                    <a:pt x="6184" y="4208"/>
                  </a:lnTo>
                  <a:lnTo>
                    <a:pt x="6130" y="4202"/>
                  </a:lnTo>
                  <a:lnTo>
                    <a:pt x="6078" y="4197"/>
                  </a:lnTo>
                  <a:lnTo>
                    <a:pt x="6025" y="4190"/>
                  </a:lnTo>
                  <a:lnTo>
                    <a:pt x="5973" y="4181"/>
                  </a:lnTo>
                  <a:lnTo>
                    <a:pt x="5921" y="4172"/>
                  </a:lnTo>
                  <a:lnTo>
                    <a:pt x="5869" y="4160"/>
                  </a:lnTo>
                  <a:lnTo>
                    <a:pt x="5819" y="4148"/>
                  </a:lnTo>
                  <a:lnTo>
                    <a:pt x="5768" y="4135"/>
                  </a:lnTo>
                  <a:lnTo>
                    <a:pt x="5718" y="4119"/>
                  </a:lnTo>
                  <a:lnTo>
                    <a:pt x="5668" y="4104"/>
                  </a:lnTo>
                  <a:lnTo>
                    <a:pt x="5619" y="4086"/>
                  </a:lnTo>
                  <a:lnTo>
                    <a:pt x="5570" y="4068"/>
                  </a:lnTo>
                  <a:lnTo>
                    <a:pt x="5522" y="4047"/>
                  </a:lnTo>
                  <a:lnTo>
                    <a:pt x="5473" y="4026"/>
                  </a:lnTo>
                  <a:lnTo>
                    <a:pt x="5426" y="4004"/>
                  </a:lnTo>
                  <a:lnTo>
                    <a:pt x="5380" y="3981"/>
                  </a:lnTo>
                  <a:lnTo>
                    <a:pt x="5334" y="3958"/>
                  </a:lnTo>
                  <a:lnTo>
                    <a:pt x="5289" y="3933"/>
                  </a:lnTo>
                  <a:lnTo>
                    <a:pt x="5245" y="3906"/>
                  </a:lnTo>
                  <a:lnTo>
                    <a:pt x="5201" y="3879"/>
                  </a:lnTo>
                  <a:lnTo>
                    <a:pt x="5159" y="3852"/>
                  </a:lnTo>
                  <a:lnTo>
                    <a:pt x="5117" y="3824"/>
                  </a:lnTo>
                  <a:lnTo>
                    <a:pt x="5076" y="3794"/>
                  </a:lnTo>
                  <a:lnTo>
                    <a:pt x="5035" y="3763"/>
                  </a:lnTo>
                  <a:lnTo>
                    <a:pt x="4996" y="3732"/>
                  </a:lnTo>
                  <a:lnTo>
                    <a:pt x="4957" y="3699"/>
                  </a:lnTo>
                  <a:lnTo>
                    <a:pt x="4919" y="3666"/>
                  </a:lnTo>
                  <a:lnTo>
                    <a:pt x="4882" y="3631"/>
                  </a:lnTo>
                  <a:lnTo>
                    <a:pt x="4845" y="3596"/>
                  </a:lnTo>
                  <a:lnTo>
                    <a:pt x="4809" y="3560"/>
                  </a:lnTo>
                  <a:lnTo>
                    <a:pt x="4775" y="3523"/>
                  </a:lnTo>
                  <a:lnTo>
                    <a:pt x="4741" y="3486"/>
                  </a:lnTo>
                  <a:lnTo>
                    <a:pt x="4709" y="3448"/>
                  </a:lnTo>
                  <a:lnTo>
                    <a:pt x="4677" y="3409"/>
                  </a:lnTo>
                  <a:lnTo>
                    <a:pt x="4646" y="3369"/>
                  </a:lnTo>
                  <a:lnTo>
                    <a:pt x="4617" y="3328"/>
                  </a:lnTo>
                  <a:lnTo>
                    <a:pt x="4588" y="3287"/>
                  </a:lnTo>
                  <a:lnTo>
                    <a:pt x="4560" y="3244"/>
                  </a:lnTo>
                  <a:lnTo>
                    <a:pt x="4533" y="3201"/>
                  </a:lnTo>
                  <a:lnTo>
                    <a:pt x="4507" y="3158"/>
                  </a:lnTo>
                  <a:lnTo>
                    <a:pt x="4482" y="3114"/>
                  </a:lnTo>
                  <a:lnTo>
                    <a:pt x="4458" y="3068"/>
                  </a:lnTo>
                  <a:lnTo>
                    <a:pt x="4435" y="3022"/>
                  </a:lnTo>
                  <a:lnTo>
                    <a:pt x="4412" y="2976"/>
                  </a:lnTo>
                  <a:lnTo>
                    <a:pt x="4392" y="2929"/>
                  </a:lnTo>
                  <a:lnTo>
                    <a:pt x="4371" y="2880"/>
                  </a:lnTo>
                  <a:lnTo>
                    <a:pt x="4353" y="2831"/>
                  </a:lnTo>
                  <a:lnTo>
                    <a:pt x="4335" y="2782"/>
                  </a:lnTo>
                  <a:lnTo>
                    <a:pt x="4320" y="2732"/>
                  </a:lnTo>
                  <a:lnTo>
                    <a:pt x="4304" y="2683"/>
                  </a:lnTo>
                  <a:lnTo>
                    <a:pt x="4291" y="2632"/>
                  </a:lnTo>
                  <a:lnTo>
                    <a:pt x="4278" y="2581"/>
                  </a:lnTo>
                  <a:lnTo>
                    <a:pt x="4267" y="2530"/>
                  </a:lnTo>
                  <a:lnTo>
                    <a:pt x="4258" y="2478"/>
                  </a:lnTo>
                  <a:lnTo>
                    <a:pt x="4248" y="2426"/>
                  </a:lnTo>
                  <a:lnTo>
                    <a:pt x="4241" y="2374"/>
                  </a:lnTo>
                  <a:lnTo>
                    <a:pt x="4236" y="2321"/>
                  </a:lnTo>
                  <a:lnTo>
                    <a:pt x="4231" y="2268"/>
                  </a:lnTo>
                  <a:lnTo>
                    <a:pt x="4228" y="2214"/>
                  </a:lnTo>
                  <a:lnTo>
                    <a:pt x="4226" y="2160"/>
                  </a:lnTo>
                  <a:lnTo>
                    <a:pt x="4226" y="2105"/>
                  </a:lnTo>
                  <a:close/>
                  <a:moveTo>
                    <a:pt x="2110" y="16464"/>
                  </a:moveTo>
                  <a:lnTo>
                    <a:pt x="2055" y="16463"/>
                  </a:lnTo>
                  <a:lnTo>
                    <a:pt x="2001" y="16462"/>
                  </a:lnTo>
                  <a:lnTo>
                    <a:pt x="1948" y="16459"/>
                  </a:lnTo>
                  <a:lnTo>
                    <a:pt x="1894" y="16454"/>
                  </a:lnTo>
                  <a:lnTo>
                    <a:pt x="1842" y="16449"/>
                  </a:lnTo>
                  <a:lnTo>
                    <a:pt x="1789" y="16441"/>
                  </a:lnTo>
                  <a:lnTo>
                    <a:pt x="1736" y="16433"/>
                  </a:lnTo>
                  <a:lnTo>
                    <a:pt x="1686" y="16423"/>
                  </a:lnTo>
                  <a:lnTo>
                    <a:pt x="1634" y="16413"/>
                  </a:lnTo>
                  <a:lnTo>
                    <a:pt x="1584" y="16400"/>
                  </a:lnTo>
                  <a:lnTo>
                    <a:pt x="1533" y="16387"/>
                  </a:lnTo>
                  <a:lnTo>
                    <a:pt x="1483" y="16371"/>
                  </a:lnTo>
                  <a:lnTo>
                    <a:pt x="1433" y="16355"/>
                  </a:lnTo>
                  <a:lnTo>
                    <a:pt x="1384" y="16337"/>
                  </a:lnTo>
                  <a:lnTo>
                    <a:pt x="1335" y="16319"/>
                  </a:lnTo>
                  <a:lnTo>
                    <a:pt x="1287" y="16298"/>
                  </a:lnTo>
                  <a:lnTo>
                    <a:pt x="1239" y="16278"/>
                  </a:lnTo>
                  <a:lnTo>
                    <a:pt x="1192" y="16256"/>
                  </a:lnTo>
                  <a:lnTo>
                    <a:pt x="1147" y="16232"/>
                  </a:lnTo>
                  <a:lnTo>
                    <a:pt x="1101" y="16209"/>
                  </a:lnTo>
                  <a:lnTo>
                    <a:pt x="1056" y="16184"/>
                  </a:lnTo>
                  <a:lnTo>
                    <a:pt x="1013" y="16158"/>
                  </a:lnTo>
                  <a:lnTo>
                    <a:pt x="969" y="16132"/>
                  </a:lnTo>
                  <a:lnTo>
                    <a:pt x="927" y="16104"/>
                  </a:lnTo>
                  <a:lnTo>
                    <a:pt x="886" y="16075"/>
                  </a:lnTo>
                  <a:lnTo>
                    <a:pt x="845" y="16046"/>
                  </a:lnTo>
                  <a:lnTo>
                    <a:pt x="805" y="16015"/>
                  </a:lnTo>
                  <a:lnTo>
                    <a:pt x="766" y="15983"/>
                  </a:lnTo>
                  <a:lnTo>
                    <a:pt x="727" y="15952"/>
                  </a:lnTo>
                  <a:lnTo>
                    <a:pt x="690" y="15919"/>
                  </a:lnTo>
                  <a:lnTo>
                    <a:pt x="653" y="15884"/>
                  </a:lnTo>
                  <a:lnTo>
                    <a:pt x="617" y="15849"/>
                  </a:lnTo>
                  <a:lnTo>
                    <a:pt x="582" y="15813"/>
                  </a:lnTo>
                  <a:lnTo>
                    <a:pt x="547" y="15776"/>
                  </a:lnTo>
                  <a:lnTo>
                    <a:pt x="514" y="15739"/>
                  </a:lnTo>
                  <a:lnTo>
                    <a:pt x="482" y="15699"/>
                  </a:lnTo>
                  <a:lnTo>
                    <a:pt x="450" y="15660"/>
                  </a:lnTo>
                  <a:lnTo>
                    <a:pt x="419" y="15621"/>
                  </a:lnTo>
                  <a:lnTo>
                    <a:pt x="390" y="15580"/>
                  </a:lnTo>
                  <a:lnTo>
                    <a:pt x="361" y="15539"/>
                  </a:lnTo>
                  <a:lnTo>
                    <a:pt x="333" y="15497"/>
                  </a:lnTo>
                  <a:lnTo>
                    <a:pt x="306" y="15454"/>
                  </a:lnTo>
                  <a:lnTo>
                    <a:pt x="280" y="15410"/>
                  </a:lnTo>
                  <a:lnTo>
                    <a:pt x="256" y="15365"/>
                  </a:lnTo>
                  <a:lnTo>
                    <a:pt x="232" y="15320"/>
                  </a:lnTo>
                  <a:lnTo>
                    <a:pt x="208" y="15274"/>
                  </a:lnTo>
                  <a:lnTo>
                    <a:pt x="187" y="15227"/>
                  </a:lnTo>
                  <a:lnTo>
                    <a:pt x="166" y="15179"/>
                  </a:lnTo>
                  <a:lnTo>
                    <a:pt x="145" y="15131"/>
                  </a:lnTo>
                  <a:lnTo>
                    <a:pt x="127" y="15082"/>
                  </a:lnTo>
                  <a:lnTo>
                    <a:pt x="109" y="15034"/>
                  </a:lnTo>
                  <a:lnTo>
                    <a:pt x="93" y="14984"/>
                  </a:lnTo>
                  <a:lnTo>
                    <a:pt x="77" y="14934"/>
                  </a:lnTo>
                  <a:lnTo>
                    <a:pt x="64" y="14883"/>
                  </a:lnTo>
                  <a:lnTo>
                    <a:pt x="52" y="14833"/>
                  </a:lnTo>
                  <a:lnTo>
                    <a:pt x="41" y="14782"/>
                  </a:lnTo>
                  <a:lnTo>
                    <a:pt x="31" y="14730"/>
                  </a:lnTo>
                  <a:lnTo>
                    <a:pt x="23" y="14679"/>
                  </a:lnTo>
                  <a:lnTo>
                    <a:pt x="15" y="14626"/>
                  </a:lnTo>
                  <a:lnTo>
                    <a:pt x="10" y="14574"/>
                  </a:lnTo>
                  <a:lnTo>
                    <a:pt x="5" y="14520"/>
                  </a:lnTo>
                  <a:lnTo>
                    <a:pt x="2" y="14467"/>
                  </a:lnTo>
                  <a:lnTo>
                    <a:pt x="1" y="14413"/>
                  </a:lnTo>
                  <a:lnTo>
                    <a:pt x="0" y="14359"/>
                  </a:lnTo>
                  <a:lnTo>
                    <a:pt x="0" y="13516"/>
                  </a:lnTo>
                  <a:lnTo>
                    <a:pt x="9729" y="13516"/>
                  </a:lnTo>
                  <a:lnTo>
                    <a:pt x="9729" y="12247"/>
                  </a:lnTo>
                  <a:lnTo>
                    <a:pt x="0" y="12247"/>
                  </a:lnTo>
                  <a:lnTo>
                    <a:pt x="0" y="7598"/>
                  </a:lnTo>
                  <a:lnTo>
                    <a:pt x="1" y="7544"/>
                  </a:lnTo>
                  <a:lnTo>
                    <a:pt x="2" y="7489"/>
                  </a:lnTo>
                  <a:lnTo>
                    <a:pt x="5" y="7436"/>
                  </a:lnTo>
                  <a:lnTo>
                    <a:pt x="10" y="7383"/>
                  </a:lnTo>
                  <a:lnTo>
                    <a:pt x="15" y="7330"/>
                  </a:lnTo>
                  <a:lnTo>
                    <a:pt x="23" y="7277"/>
                  </a:lnTo>
                  <a:lnTo>
                    <a:pt x="31" y="7226"/>
                  </a:lnTo>
                  <a:lnTo>
                    <a:pt x="41" y="7174"/>
                  </a:lnTo>
                  <a:lnTo>
                    <a:pt x="52" y="7123"/>
                  </a:lnTo>
                  <a:lnTo>
                    <a:pt x="64" y="7072"/>
                  </a:lnTo>
                  <a:lnTo>
                    <a:pt x="77" y="7022"/>
                  </a:lnTo>
                  <a:lnTo>
                    <a:pt x="93" y="6971"/>
                  </a:lnTo>
                  <a:lnTo>
                    <a:pt x="109" y="6923"/>
                  </a:lnTo>
                  <a:lnTo>
                    <a:pt x="127" y="6874"/>
                  </a:lnTo>
                  <a:lnTo>
                    <a:pt x="145" y="6825"/>
                  </a:lnTo>
                  <a:lnTo>
                    <a:pt x="166" y="6777"/>
                  </a:lnTo>
                  <a:lnTo>
                    <a:pt x="187" y="6730"/>
                  </a:lnTo>
                  <a:lnTo>
                    <a:pt x="208" y="6682"/>
                  </a:lnTo>
                  <a:lnTo>
                    <a:pt x="232" y="6637"/>
                  </a:lnTo>
                  <a:lnTo>
                    <a:pt x="256" y="6591"/>
                  </a:lnTo>
                  <a:lnTo>
                    <a:pt x="280" y="6546"/>
                  </a:lnTo>
                  <a:lnTo>
                    <a:pt x="306" y="6503"/>
                  </a:lnTo>
                  <a:lnTo>
                    <a:pt x="333" y="6460"/>
                  </a:lnTo>
                  <a:lnTo>
                    <a:pt x="361" y="6418"/>
                  </a:lnTo>
                  <a:lnTo>
                    <a:pt x="390" y="6377"/>
                  </a:lnTo>
                  <a:lnTo>
                    <a:pt x="419" y="6336"/>
                  </a:lnTo>
                  <a:lnTo>
                    <a:pt x="450" y="6295"/>
                  </a:lnTo>
                  <a:lnTo>
                    <a:pt x="482" y="6256"/>
                  </a:lnTo>
                  <a:lnTo>
                    <a:pt x="514" y="6218"/>
                  </a:lnTo>
                  <a:lnTo>
                    <a:pt x="547" y="6180"/>
                  </a:lnTo>
                  <a:lnTo>
                    <a:pt x="582" y="6144"/>
                  </a:lnTo>
                  <a:lnTo>
                    <a:pt x="617" y="6107"/>
                  </a:lnTo>
                  <a:lnTo>
                    <a:pt x="653" y="6072"/>
                  </a:lnTo>
                  <a:lnTo>
                    <a:pt x="690" y="6038"/>
                  </a:lnTo>
                  <a:lnTo>
                    <a:pt x="727" y="6005"/>
                  </a:lnTo>
                  <a:lnTo>
                    <a:pt x="766" y="5972"/>
                  </a:lnTo>
                  <a:lnTo>
                    <a:pt x="805" y="5941"/>
                  </a:lnTo>
                  <a:lnTo>
                    <a:pt x="845" y="5911"/>
                  </a:lnTo>
                  <a:lnTo>
                    <a:pt x="886" y="5882"/>
                  </a:lnTo>
                  <a:lnTo>
                    <a:pt x="927" y="5853"/>
                  </a:lnTo>
                  <a:lnTo>
                    <a:pt x="969" y="5825"/>
                  </a:lnTo>
                  <a:lnTo>
                    <a:pt x="1013" y="5798"/>
                  </a:lnTo>
                  <a:lnTo>
                    <a:pt x="1056" y="5773"/>
                  </a:lnTo>
                  <a:lnTo>
                    <a:pt x="1101" y="5748"/>
                  </a:lnTo>
                  <a:lnTo>
                    <a:pt x="1147" y="5724"/>
                  </a:lnTo>
                  <a:lnTo>
                    <a:pt x="1192" y="5701"/>
                  </a:lnTo>
                  <a:lnTo>
                    <a:pt x="1239" y="5679"/>
                  </a:lnTo>
                  <a:lnTo>
                    <a:pt x="1287" y="5657"/>
                  </a:lnTo>
                  <a:lnTo>
                    <a:pt x="1335" y="5638"/>
                  </a:lnTo>
                  <a:lnTo>
                    <a:pt x="1384" y="5619"/>
                  </a:lnTo>
                  <a:lnTo>
                    <a:pt x="1433" y="5602"/>
                  </a:lnTo>
                  <a:lnTo>
                    <a:pt x="1483" y="5585"/>
                  </a:lnTo>
                  <a:lnTo>
                    <a:pt x="1533" y="5571"/>
                  </a:lnTo>
                  <a:lnTo>
                    <a:pt x="1584" y="5557"/>
                  </a:lnTo>
                  <a:lnTo>
                    <a:pt x="1634" y="5544"/>
                  </a:lnTo>
                  <a:lnTo>
                    <a:pt x="1686" y="5534"/>
                  </a:lnTo>
                  <a:lnTo>
                    <a:pt x="1736" y="5524"/>
                  </a:lnTo>
                  <a:lnTo>
                    <a:pt x="1789" y="5515"/>
                  </a:lnTo>
                  <a:lnTo>
                    <a:pt x="1842" y="5508"/>
                  </a:lnTo>
                  <a:lnTo>
                    <a:pt x="1894" y="5503"/>
                  </a:lnTo>
                  <a:lnTo>
                    <a:pt x="1948" y="5498"/>
                  </a:lnTo>
                  <a:lnTo>
                    <a:pt x="2001" y="5495"/>
                  </a:lnTo>
                  <a:lnTo>
                    <a:pt x="2055" y="5493"/>
                  </a:lnTo>
                  <a:lnTo>
                    <a:pt x="2110" y="5493"/>
                  </a:lnTo>
                  <a:lnTo>
                    <a:pt x="10590" y="5493"/>
                  </a:lnTo>
                  <a:lnTo>
                    <a:pt x="10644" y="5493"/>
                  </a:lnTo>
                  <a:lnTo>
                    <a:pt x="10698" y="5495"/>
                  </a:lnTo>
                  <a:lnTo>
                    <a:pt x="10752" y="5498"/>
                  </a:lnTo>
                  <a:lnTo>
                    <a:pt x="10806" y="5503"/>
                  </a:lnTo>
                  <a:lnTo>
                    <a:pt x="10858" y="5508"/>
                  </a:lnTo>
                  <a:lnTo>
                    <a:pt x="10911" y="5515"/>
                  </a:lnTo>
                  <a:lnTo>
                    <a:pt x="10962" y="5524"/>
                  </a:lnTo>
                  <a:lnTo>
                    <a:pt x="11015" y="5534"/>
                  </a:lnTo>
                  <a:lnTo>
                    <a:pt x="11065" y="5544"/>
                  </a:lnTo>
                  <a:lnTo>
                    <a:pt x="11117" y="5557"/>
                  </a:lnTo>
                  <a:lnTo>
                    <a:pt x="11168" y="5571"/>
                  </a:lnTo>
                  <a:lnTo>
                    <a:pt x="11218" y="5585"/>
                  </a:lnTo>
                  <a:lnTo>
                    <a:pt x="11268" y="5602"/>
                  </a:lnTo>
                  <a:lnTo>
                    <a:pt x="11316" y="5619"/>
                  </a:lnTo>
                  <a:lnTo>
                    <a:pt x="11366" y="5638"/>
                  </a:lnTo>
                  <a:lnTo>
                    <a:pt x="11414" y="5657"/>
                  </a:lnTo>
                  <a:lnTo>
                    <a:pt x="11462" y="5679"/>
                  </a:lnTo>
                  <a:lnTo>
                    <a:pt x="11509" y="5701"/>
                  </a:lnTo>
                  <a:lnTo>
                    <a:pt x="11556" y="5724"/>
                  </a:lnTo>
                  <a:lnTo>
                    <a:pt x="11602" y="5748"/>
                  </a:lnTo>
                  <a:lnTo>
                    <a:pt x="11646" y="5773"/>
                  </a:lnTo>
                  <a:lnTo>
                    <a:pt x="11690" y="5798"/>
                  </a:lnTo>
                  <a:lnTo>
                    <a:pt x="11734" y="5825"/>
                  </a:lnTo>
                  <a:lnTo>
                    <a:pt x="11776" y="5853"/>
                  </a:lnTo>
                  <a:lnTo>
                    <a:pt x="11818" y="5882"/>
                  </a:lnTo>
                  <a:lnTo>
                    <a:pt x="11858" y="5911"/>
                  </a:lnTo>
                  <a:lnTo>
                    <a:pt x="11899" y="5941"/>
                  </a:lnTo>
                  <a:lnTo>
                    <a:pt x="11938" y="5972"/>
                  </a:lnTo>
                  <a:lnTo>
                    <a:pt x="11976" y="6005"/>
                  </a:lnTo>
                  <a:lnTo>
                    <a:pt x="12014" y="6038"/>
                  </a:lnTo>
                  <a:lnTo>
                    <a:pt x="12051" y="6072"/>
                  </a:lnTo>
                  <a:lnTo>
                    <a:pt x="12087" y="6107"/>
                  </a:lnTo>
                  <a:lnTo>
                    <a:pt x="12122" y="6144"/>
                  </a:lnTo>
                  <a:lnTo>
                    <a:pt x="12156" y="6180"/>
                  </a:lnTo>
                  <a:lnTo>
                    <a:pt x="12190" y="6218"/>
                  </a:lnTo>
                  <a:lnTo>
                    <a:pt x="12222" y="6256"/>
                  </a:lnTo>
                  <a:lnTo>
                    <a:pt x="12254" y="6295"/>
                  </a:lnTo>
                  <a:lnTo>
                    <a:pt x="12284" y="6336"/>
                  </a:lnTo>
                  <a:lnTo>
                    <a:pt x="12314" y="6377"/>
                  </a:lnTo>
                  <a:lnTo>
                    <a:pt x="12343" y="6418"/>
                  </a:lnTo>
                  <a:lnTo>
                    <a:pt x="12371" y="6460"/>
                  </a:lnTo>
                  <a:lnTo>
                    <a:pt x="12398" y="6503"/>
                  </a:lnTo>
                  <a:lnTo>
                    <a:pt x="12423" y="6546"/>
                  </a:lnTo>
                  <a:lnTo>
                    <a:pt x="12448" y="6591"/>
                  </a:lnTo>
                  <a:lnTo>
                    <a:pt x="12472" y="6637"/>
                  </a:lnTo>
                  <a:lnTo>
                    <a:pt x="12496" y="6682"/>
                  </a:lnTo>
                  <a:lnTo>
                    <a:pt x="12517" y="6730"/>
                  </a:lnTo>
                  <a:lnTo>
                    <a:pt x="12539" y="6777"/>
                  </a:lnTo>
                  <a:lnTo>
                    <a:pt x="12560" y="6825"/>
                  </a:lnTo>
                  <a:lnTo>
                    <a:pt x="12578" y="6874"/>
                  </a:lnTo>
                  <a:lnTo>
                    <a:pt x="12596" y="6923"/>
                  </a:lnTo>
                  <a:lnTo>
                    <a:pt x="12612" y="6971"/>
                  </a:lnTo>
                  <a:lnTo>
                    <a:pt x="12627" y="7022"/>
                  </a:lnTo>
                  <a:lnTo>
                    <a:pt x="12640" y="7072"/>
                  </a:lnTo>
                  <a:lnTo>
                    <a:pt x="12652" y="7123"/>
                  </a:lnTo>
                  <a:lnTo>
                    <a:pt x="12664" y="7174"/>
                  </a:lnTo>
                  <a:lnTo>
                    <a:pt x="12673" y="7226"/>
                  </a:lnTo>
                  <a:lnTo>
                    <a:pt x="12681" y="7277"/>
                  </a:lnTo>
                  <a:lnTo>
                    <a:pt x="12689" y="7330"/>
                  </a:lnTo>
                  <a:lnTo>
                    <a:pt x="12695" y="7383"/>
                  </a:lnTo>
                  <a:lnTo>
                    <a:pt x="12699" y="7436"/>
                  </a:lnTo>
                  <a:lnTo>
                    <a:pt x="12702" y="7489"/>
                  </a:lnTo>
                  <a:lnTo>
                    <a:pt x="12704" y="7544"/>
                  </a:lnTo>
                  <a:lnTo>
                    <a:pt x="12705" y="7598"/>
                  </a:lnTo>
                  <a:lnTo>
                    <a:pt x="12705" y="8441"/>
                  </a:lnTo>
                  <a:lnTo>
                    <a:pt x="2954" y="8441"/>
                  </a:lnTo>
                  <a:lnTo>
                    <a:pt x="2954" y="9703"/>
                  </a:lnTo>
                  <a:lnTo>
                    <a:pt x="12705" y="9703"/>
                  </a:lnTo>
                  <a:lnTo>
                    <a:pt x="12705" y="14359"/>
                  </a:lnTo>
                  <a:lnTo>
                    <a:pt x="12704" y="14413"/>
                  </a:lnTo>
                  <a:lnTo>
                    <a:pt x="12702" y="14467"/>
                  </a:lnTo>
                  <a:lnTo>
                    <a:pt x="12699" y="14520"/>
                  </a:lnTo>
                  <a:lnTo>
                    <a:pt x="12695" y="14574"/>
                  </a:lnTo>
                  <a:lnTo>
                    <a:pt x="12689" y="14626"/>
                  </a:lnTo>
                  <a:lnTo>
                    <a:pt x="12681" y="14679"/>
                  </a:lnTo>
                  <a:lnTo>
                    <a:pt x="12673" y="14730"/>
                  </a:lnTo>
                  <a:lnTo>
                    <a:pt x="12664" y="14782"/>
                  </a:lnTo>
                  <a:lnTo>
                    <a:pt x="12652" y="14833"/>
                  </a:lnTo>
                  <a:lnTo>
                    <a:pt x="12640" y="14883"/>
                  </a:lnTo>
                  <a:lnTo>
                    <a:pt x="12627" y="14934"/>
                  </a:lnTo>
                  <a:lnTo>
                    <a:pt x="12612" y="14984"/>
                  </a:lnTo>
                  <a:lnTo>
                    <a:pt x="12596" y="15034"/>
                  </a:lnTo>
                  <a:lnTo>
                    <a:pt x="12578" y="15082"/>
                  </a:lnTo>
                  <a:lnTo>
                    <a:pt x="12560" y="15131"/>
                  </a:lnTo>
                  <a:lnTo>
                    <a:pt x="12539" y="15179"/>
                  </a:lnTo>
                  <a:lnTo>
                    <a:pt x="12517" y="15227"/>
                  </a:lnTo>
                  <a:lnTo>
                    <a:pt x="12496" y="15274"/>
                  </a:lnTo>
                  <a:lnTo>
                    <a:pt x="12472" y="15320"/>
                  </a:lnTo>
                  <a:lnTo>
                    <a:pt x="12448" y="15365"/>
                  </a:lnTo>
                  <a:lnTo>
                    <a:pt x="12423" y="15410"/>
                  </a:lnTo>
                  <a:lnTo>
                    <a:pt x="12398" y="15454"/>
                  </a:lnTo>
                  <a:lnTo>
                    <a:pt x="12371" y="15497"/>
                  </a:lnTo>
                  <a:lnTo>
                    <a:pt x="12343" y="15539"/>
                  </a:lnTo>
                  <a:lnTo>
                    <a:pt x="12314" y="15580"/>
                  </a:lnTo>
                  <a:lnTo>
                    <a:pt x="12284" y="15621"/>
                  </a:lnTo>
                  <a:lnTo>
                    <a:pt x="12254" y="15660"/>
                  </a:lnTo>
                  <a:lnTo>
                    <a:pt x="12222" y="15699"/>
                  </a:lnTo>
                  <a:lnTo>
                    <a:pt x="12190" y="15739"/>
                  </a:lnTo>
                  <a:lnTo>
                    <a:pt x="12156" y="15776"/>
                  </a:lnTo>
                  <a:lnTo>
                    <a:pt x="12122" y="15813"/>
                  </a:lnTo>
                  <a:lnTo>
                    <a:pt x="12087" y="15849"/>
                  </a:lnTo>
                  <a:lnTo>
                    <a:pt x="12051" y="15884"/>
                  </a:lnTo>
                  <a:lnTo>
                    <a:pt x="12014" y="15919"/>
                  </a:lnTo>
                  <a:lnTo>
                    <a:pt x="11976" y="15952"/>
                  </a:lnTo>
                  <a:lnTo>
                    <a:pt x="11938" y="15983"/>
                  </a:lnTo>
                  <a:lnTo>
                    <a:pt x="11899" y="16015"/>
                  </a:lnTo>
                  <a:lnTo>
                    <a:pt x="11858" y="16046"/>
                  </a:lnTo>
                  <a:lnTo>
                    <a:pt x="11818" y="16075"/>
                  </a:lnTo>
                  <a:lnTo>
                    <a:pt x="11776" y="16104"/>
                  </a:lnTo>
                  <a:lnTo>
                    <a:pt x="11734" y="16132"/>
                  </a:lnTo>
                  <a:lnTo>
                    <a:pt x="11690" y="16158"/>
                  </a:lnTo>
                  <a:lnTo>
                    <a:pt x="11646" y="16184"/>
                  </a:lnTo>
                  <a:lnTo>
                    <a:pt x="11602" y="16209"/>
                  </a:lnTo>
                  <a:lnTo>
                    <a:pt x="11556" y="16232"/>
                  </a:lnTo>
                  <a:lnTo>
                    <a:pt x="11509" y="16256"/>
                  </a:lnTo>
                  <a:lnTo>
                    <a:pt x="11462" y="16278"/>
                  </a:lnTo>
                  <a:lnTo>
                    <a:pt x="11414" y="16298"/>
                  </a:lnTo>
                  <a:lnTo>
                    <a:pt x="11366" y="16319"/>
                  </a:lnTo>
                  <a:lnTo>
                    <a:pt x="11316" y="16337"/>
                  </a:lnTo>
                  <a:lnTo>
                    <a:pt x="11268" y="16355"/>
                  </a:lnTo>
                  <a:lnTo>
                    <a:pt x="11218" y="16371"/>
                  </a:lnTo>
                  <a:lnTo>
                    <a:pt x="11168" y="16387"/>
                  </a:lnTo>
                  <a:lnTo>
                    <a:pt x="11117" y="16400"/>
                  </a:lnTo>
                  <a:lnTo>
                    <a:pt x="11065" y="16413"/>
                  </a:lnTo>
                  <a:lnTo>
                    <a:pt x="11015" y="16423"/>
                  </a:lnTo>
                  <a:lnTo>
                    <a:pt x="10962" y="16433"/>
                  </a:lnTo>
                  <a:lnTo>
                    <a:pt x="10911" y="16441"/>
                  </a:lnTo>
                  <a:lnTo>
                    <a:pt x="10858" y="16449"/>
                  </a:lnTo>
                  <a:lnTo>
                    <a:pt x="10806" y="16454"/>
                  </a:lnTo>
                  <a:lnTo>
                    <a:pt x="10752" y="16459"/>
                  </a:lnTo>
                  <a:lnTo>
                    <a:pt x="10698" y="16462"/>
                  </a:lnTo>
                  <a:lnTo>
                    <a:pt x="10644" y="16463"/>
                  </a:lnTo>
                  <a:lnTo>
                    <a:pt x="10590" y="16464"/>
                  </a:lnTo>
                  <a:lnTo>
                    <a:pt x="2110" y="1646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parkasse Head"/>
                <a:cs typeface="Sparkasse Head"/>
              </a:endParaRPr>
            </a:p>
          </p:txBody>
        </p:sp>
      </p:grpSp>
      <p:sp>
        <p:nvSpPr>
          <p:cNvPr id="16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0" y="7200"/>
            <a:ext cx="2160000" cy="4670701"/>
          </a:xfrm>
          <a:noFill/>
        </p:spPr>
        <p:txBody>
          <a:bodyPr tIns="406800" bIns="360000" anchor="t" anchorCtr="0">
            <a:noAutofit/>
          </a:bodyPr>
          <a:lstStyle>
            <a:lvl1pPr marL="0" indent="0" algn="ctr">
              <a:buNone/>
              <a:defRPr sz="10000" b="1" i="0">
                <a:solidFill>
                  <a:schemeClr val="tx2"/>
                </a:solidFill>
                <a:latin typeface="Sparkasse Serif"/>
                <a:cs typeface="Sparkasse Serif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96994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piteltrenner 1 SP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"/>
          <p:cNvSpPr>
            <a:spLocks noGrp="1"/>
          </p:cNvSpPr>
          <p:nvPr>
            <p:ph type="ctrTitle" hasCustomPrompt="1"/>
          </p:nvPr>
        </p:nvSpPr>
        <p:spPr>
          <a:xfrm>
            <a:off x="0" y="6276"/>
            <a:ext cx="8784000" cy="4664428"/>
          </a:xfrm>
        </p:spPr>
        <p:txBody>
          <a:bodyPr lIns="2160000" tIns="766800" anchor="t" anchorCtr="0"/>
          <a:lstStyle>
            <a:lvl1pPr marL="0" indent="0">
              <a:buFontTx/>
              <a:buNone/>
              <a:defRPr sz="3600" b="1" i="0" cap="all" spc="300">
                <a:solidFill>
                  <a:schemeClr val="tx2"/>
                </a:solidFill>
                <a:latin typeface="Sparkasse Serif"/>
                <a:cs typeface="Sparkasse Serif"/>
              </a:defRPr>
            </a:lvl1pPr>
          </a:lstStyle>
          <a:p>
            <a:r>
              <a:rPr lang="de-DE" dirty="0"/>
              <a:t>MASTERTITEL-FORMAT BEARBEITEN</a:t>
            </a:r>
            <a:endParaRPr lang="en-GB" dirty="0"/>
          </a:p>
        </p:txBody>
      </p:sp>
      <p:grpSp>
        <p:nvGrpSpPr>
          <p:cNvPr id="10" name="Gruppierung 25"/>
          <p:cNvGrpSpPr/>
          <p:nvPr userDrawn="1"/>
        </p:nvGrpSpPr>
        <p:grpSpPr>
          <a:xfrm>
            <a:off x="370684" y="4741051"/>
            <a:ext cx="2609849" cy="379044"/>
            <a:chOff x="387351" y="4741051"/>
            <a:chExt cx="2609849" cy="379044"/>
          </a:xfrm>
        </p:grpSpPr>
        <p:sp>
          <p:nvSpPr>
            <p:cNvPr id="11" name="Text Box 26"/>
            <p:cNvSpPr txBox="1">
              <a:spLocks noChangeArrowheads="1"/>
            </p:cNvSpPr>
            <p:nvPr userDrawn="1"/>
          </p:nvSpPr>
          <p:spPr bwMode="auto">
            <a:xfrm>
              <a:off x="492844" y="4750763"/>
              <a:ext cx="250435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683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9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parkasse Rg"/>
                  <a:cs typeface="Sparkasse Rg"/>
                </a:rPr>
                <a:t>Sparkasse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parkasse Rg"/>
                  <a:cs typeface="Sparkasse Rg"/>
                </a:rPr>
                <a:t>Lüneburg</a:t>
              </a:r>
            </a:p>
          </p:txBody>
        </p:sp>
        <p:sp>
          <p:nvSpPr>
            <p:cNvPr id="12" name="Freeform 27"/>
            <p:cNvSpPr>
              <a:spLocks noChangeAspect="1" noEditPoints="1"/>
            </p:cNvSpPr>
            <p:nvPr userDrawn="1"/>
          </p:nvSpPr>
          <p:spPr bwMode="auto">
            <a:xfrm>
              <a:off x="387351" y="4741051"/>
              <a:ext cx="129159" cy="168021"/>
            </a:xfrm>
            <a:custGeom>
              <a:avLst/>
              <a:gdLst>
                <a:gd name="T0" fmla="*/ 4267 w 12705"/>
                <a:gd name="T1" fmla="*/ 1682 h 16464"/>
                <a:gd name="T2" fmla="*/ 4412 w 12705"/>
                <a:gd name="T3" fmla="*/ 1238 h 16464"/>
                <a:gd name="T4" fmla="*/ 4646 w 12705"/>
                <a:gd name="T5" fmla="*/ 844 h 16464"/>
                <a:gd name="T6" fmla="*/ 4957 w 12705"/>
                <a:gd name="T7" fmla="*/ 513 h 16464"/>
                <a:gd name="T8" fmla="*/ 5334 w 12705"/>
                <a:gd name="T9" fmla="*/ 255 h 16464"/>
                <a:gd name="T10" fmla="*/ 5768 w 12705"/>
                <a:gd name="T11" fmla="*/ 78 h 16464"/>
                <a:gd name="T12" fmla="*/ 6238 w 12705"/>
                <a:gd name="T13" fmla="*/ 3 h 16464"/>
                <a:gd name="T14" fmla="*/ 6720 w 12705"/>
                <a:gd name="T15" fmla="*/ 32 h 16464"/>
                <a:gd name="T16" fmla="*/ 7171 w 12705"/>
                <a:gd name="T17" fmla="*/ 166 h 16464"/>
                <a:gd name="T18" fmla="*/ 7571 w 12705"/>
                <a:gd name="T19" fmla="*/ 389 h 16464"/>
                <a:gd name="T20" fmla="*/ 7909 w 12705"/>
                <a:gd name="T21" fmla="*/ 688 h 16464"/>
                <a:gd name="T22" fmla="*/ 8176 w 12705"/>
                <a:gd name="T23" fmla="*/ 1056 h 16464"/>
                <a:gd name="T24" fmla="*/ 8364 w 12705"/>
                <a:gd name="T25" fmla="*/ 1481 h 16464"/>
                <a:gd name="T26" fmla="*/ 8451 w 12705"/>
                <a:gd name="T27" fmla="*/ 1944 h 16464"/>
                <a:gd name="T28" fmla="*/ 8434 w 12705"/>
                <a:gd name="T29" fmla="*/ 2426 h 16464"/>
                <a:gd name="T30" fmla="*/ 8311 w 12705"/>
                <a:gd name="T31" fmla="*/ 2880 h 16464"/>
                <a:gd name="T32" fmla="*/ 8096 w 12705"/>
                <a:gd name="T33" fmla="*/ 3287 h 16464"/>
                <a:gd name="T34" fmla="*/ 7804 w 12705"/>
                <a:gd name="T35" fmla="*/ 3631 h 16464"/>
                <a:gd name="T36" fmla="*/ 7444 w 12705"/>
                <a:gd name="T37" fmla="*/ 3906 h 16464"/>
                <a:gd name="T38" fmla="*/ 7023 w 12705"/>
                <a:gd name="T39" fmla="*/ 4104 h 16464"/>
                <a:gd name="T40" fmla="*/ 6562 w 12705"/>
                <a:gd name="T41" fmla="*/ 4202 h 16464"/>
                <a:gd name="T42" fmla="*/ 6078 w 12705"/>
                <a:gd name="T43" fmla="*/ 4197 h 16464"/>
                <a:gd name="T44" fmla="*/ 5619 w 12705"/>
                <a:gd name="T45" fmla="*/ 4086 h 16464"/>
                <a:gd name="T46" fmla="*/ 5201 w 12705"/>
                <a:gd name="T47" fmla="*/ 3879 h 16464"/>
                <a:gd name="T48" fmla="*/ 4845 w 12705"/>
                <a:gd name="T49" fmla="*/ 3596 h 16464"/>
                <a:gd name="T50" fmla="*/ 4560 w 12705"/>
                <a:gd name="T51" fmla="*/ 3244 h 16464"/>
                <a:gd name="T52" fmla="*/ 4353 w 12705"/>
                <a:gd name="T53" fmla="*/ 2831 h 16464"/>
                <a:gd name="T54" fmla="*/ 4241 w 12705"/>
                <a:gd name="T55" fmla="*/ 2374 h 16464"/>
                <a:gd name="T56" fmla="*/ 1948 w 12705"/>
                <a:gd name="T57" fmla="*/ 16459 h 16464"/>
                <a:gd name="T58" fmla="*/ 1483 w 12705"/>
                <a:gd name="T59" fmla="*/ 16371 h 16464"/>
                <a:gd name="T60" fmla="*/ 1056 w 12705"/>
                <a:gd name="T61" fmla="*/ 16184 h 16464"/>
                <a:gd name="T62" fmla="*/ 690 w 12705"/>
                <a:gd name="T63" fmla="*/ 15919 h 16464"/>
                <a:gd name="T64" fmla="*/ 390 w 12705"/>
                <a:gd name="T65" fmla="*/ 15580 h 16464"/>
                <a:gd name="T66" fmla="*/ 166 w 12705"/>
                <a:gd name="T67" fmla="*/ 15179 h 16464"/>
                <a:gd name="T68" fmla="*/ 31 w 12705"/>
                <a:gd name="T69" fmla="*/ 14730 h 16464"/>
                <a:gd name="T70" fmla="*/ 9729 w 12705"/>
                <a:gd name="T71" fmla="*/ 13516 h 16464"/>
                <a:gd name="T72" fmla="*/ 23 w 12705"/>
                <a:gd name="T73" fmla="*/ 7277 h 16464"/>
                <a:gd name="T74" fmla="*/ 145 w 12705"/>
                <a:gd name="T75" fmla="*/ 6825 h 16464"/>
                <a:gd name="T76" fmla="*/ 361 w 12705"/>
                <a:gd name="T77" fmla="*/ 6418 h 16464"/>
                <a:gd name="T78" fmla="*/ 653 w 12705"/>
                <a:gd name="T79" fmla="*/ 6072 h 16464"/>
                <a:gd name="T80" fmla="*/ 1013 w 12705"/>
                <a:gd name="T81" fmla="*/ 5798 h 16464"/>
                <a:gd name="T82" fmla="*/ 1433 w 12705"/>
                <a:gd name="T83" fmla="*/ 5602 h 16464"/>
                <a:gd name="T84" fmla="*/ 1894 w 12705"/>
                <a:gd name="T85" fmla="*/ 5503 h 16464"/>
                <a:gd name="T86" fmla="*/ 10806 w 12705"/>
                <a:gd name="T87" fmla="*/ 5503 h 16464"/>
                <a:gd name="T88" fmla="*/ 11268 w 12705"/>
                <a:gd name="T89" fmla="*/ 5602 h 16464"/>
                <a:gd name="T90" fmla="*/ 11690 w 12705"/>
                <a:gd name="T91" fmla="*/ 5798 h 16464"/>
                <a:gd name="T92" fmla="*/ 12051 w 12705"/>
                <a:gd name="T93" fmla="*/ 6072 h 16464"/>
                <a:gd name="T94" fmla="*/ 12343 w 12705"/>
                <a:gd name="T95" fmla="*/ 6418 h 16464"/>
                <a:gd name="T96" fmla="*/ 12560 w 12705"/>
                <a:gd name="T97" fmla="*/ 6825 h 16464"/>
                <a:gd name="T98" fmla="*/ 12681 w 12705"/>
                <a:gd name="T99" fmla="*/ 7277 h 16464"/>
                <a:gd name="T100" fmla="*/ 2954 w 12705"/>
                <a:gd name="T101" fmla="*/ 9703 h 16464"/>
                <a:gd name="T102" fmla="*/ 12673 w 12705"/>
                <a:gd name="T103" fmla="*/ 14730 h 16464"/>
                <a:gd name="T104" fmla="*/ 12539 w 12705"/>
                <a:gd name="T105" fmla="*/ 15179 h 16464"/>
                <a:gd name="T106" fmla="*/ 12314 w 12705"/>
                <a:gd name="T107" fmla="*/ 15580 h 16464"/>
                <a:gd name="T108" fmla="*/ 12014 w 12705"/>
                <a:gd name="T109" fmla="*/ 15919 h 16464"/>
                <a:gd name="T110" fmla="*/ 11646 w 12705"/>
                <a:gd name="T111" fmla="*/ 16184 h 16464"/>
                <a:gd name="T112" fmla="*/ 11218 w 12705"/>
                <a:gd name="T113" fmla="*/ 16371 h 16464"/>
                <a:gd name="T114" fmla="*/ 10752 w 12705"/>
                <a:gd name="T115" fmla="*/ 16459 h 16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705" h="16464">
                  <a:moveTo>
                    <a:pt x="4226" y="2105"/>
                  </a:moveTo>
                  <a:lnTo>
                    <a:pt x="4226" y="2052"/>
                  </a:lnTo>
                  <a:lnTo>
                    <a:pt x="4228" y="1997"/>
                  </a:lnTo>
                  <a:lnTo>
                    <a:pt x="4231" y="1944"/>
                  </a:lnTo>
                  <a:lnTo>
                    <a:pt x="4236" y="1890"/>
                  </a:lnTo>
                  <a:lnTo>
                    <a:pt x="4241" y="1838"/>
                  </a:lnTo>
                  <a:lnTo>
                    <a:pt x="4248" y="1786"/>
                  </a:lnTo>
                  <a:lnTo>
                    <a:pt x="4258" y="1734"/>
                  </a:lnTo>
                  <a:lnTo>
                    <a:pt x="4267" y="1682"/>
                  </a:lnTo>
                  <a:lnTo>
                    <a:pt x="4278" y="1631"/>
                  </a:lnTo>
                  <a:lnTo>
                    <a:pt x="4291" y="1581"/>
                  </a:lnTo>
                  <a:lnTo>
                    <a:pt x="4304" y="1531"/>
                  </a:lnTo>
                  <a:lnTo>
                    <a:pt x="4320" y="1481"/>
                  </a:lnTo>
                  <a:lnTo>
                    <a:pt x="4335" y="1431"/>
                  </a:lnTo>
                  <a:lnTo>
                    <a:pt x="4353" y="1382"/>
                  </a:lnTo>
                  <a:lnTo>
                    <a:pt x="4371" y="1334"/>
                  </a:lnTo>
                  <a:lnTo>
                    <a:pt x="4392" y="1285"/>
                  </a:lnTo>
                  <a:lnTo>
                    <a:pt x="4412" y="1238"/>
                  </a:lnTo>
                  <a:lnTo>
                    <a:pt x="4435" y="1191"/>
                  </a:lnTo>
                  <a:lnTo>
                    <a:pt x="4458" y="1145"/>
                  </a:lnTo>
                  <a:lnTo>
                    <a:pt x="4482" y="1100"/>
                  </a:lnTo>
                  <a:lnTo>
                    <a:pt x="4507" y="1056"/>
                  </a:lnTo>
                  <a:lnTo>
                    <a:pt x="4533" y="1012"/>
                  </a:lnTo>
                  <a:lnTo>
                    <a:pt x="4560" y="968"/>
                  </a:lnTo>
                  <a:lnTo>
                    <a:pt x="4588" y="926"/>
                  </a:lnTo>
                  <a:lnTo>
                    <a:pt x="4617" y="885"/>
                  </a:lnTo>
                  <a:lnTo>
                    <a:pt x="4646" y="844"/>
                  </a:lnTo>
                  <a:lnTo>
                    <a:pt x="4677" y="805"/>
                  </a:lnTo>
                  <a:lnTo>
                    <a:pt x="4709" y="765"/>
                  </a:lnTo>
                  <a:lnTo>
                    <a:pt x="4741" y="726"/>
                  </a:lnTo>
                  <a:lnTo>
                    <a:pt x="4775" y="688"/>
                  </a:lnTo>
                  <a:lnTo>
                    <a:pt x="4809" y="651"/>
                  </a:lnTo>
                  <a:lnTo>
                    <a:pt x="4845" y="615"/>
                  </a:lnTo>
                  <a:lnTo>
                    <a:pt x="4882" y="580"/>
                  </a:lnTo>
                  <a:lnTo>
                    <a:pt x="4919" y="546"/>
                  </a:lnTo>
                  <a:lnTo>
                    <a:pt x="4957" y="513"/>
                  </a:lnTo>
                  <a:lnTo>
                    <a:pt x="4996" y="481"/>
                  </a:lnTo>
                  <a:lnTo>
                    <a:pt x="5035" y="450"/>
                  </a:lnTo>
                  <a:lnTo>
                    <a:pt x="5076" y="419"/>
                  </a:lnTo>
                  <a:lnTo>
                    <a:pt x="5117" y="389"/>
                  </a:lnTo>
                  <a:lnTo>
                    <a:pt x="5159" y="360"/>
                  </a:lnTo>
                  <a:lnTo>
                    <a:pt x="5201" y="333"/>
                  </a:lnTo>
                  <a:lnTo>
                    <a:pt x="5245" y="307"/>
                  </a:lnTo>
                  <a:lnTo>
                    <a:pt x="5289" y="281"/>
                  </a:lnTo>
                  <a:lnTo>
                    <a:pt x="5334" y="255"/>
                  </a:lnTo>
                  <a:lnTo>
                    <a:pt x="5380" y="232"/>
                  </a:lnTo>
                  <a:lnTo>
                    <a:pt x="5426" y="209"/>
                  </a:lnTo>
                  <a:lnTo>
                    <a:pt x="5473" y="186"/>
                  </a:lnTo>
                  <a:lnTo>
                    <a:pt x="5522" y="166"/>
                  </a:lnTo>
                  <a:lnTo>
                    <a:pt x="5570" y="145"/>
                  </a:lnTo>
                  <a:lnTo>
                    <a:pt x="5619" y="127"/>
                  </a:lnTo>
                  <a:lnTo>
                    <a:pt x="5668" y="109"/>
                  </a:lnTo>
                  <a:lnTo>
                    <a:pt x="5718" y="93"/>
                  </a:lnTo>
                  <a:lnTo>
                    <a:pt x="5768" y="78"/>
                  </a:lnTo>
                  <a:lnTo>
                    <a:pt x="5819" y="65"/>
                  </a:lnTo>
                  <a:lnTo>
                    <a:pt x="5869" y="52"/>
                  </a:lnTo>
                  <a:lnTo>
                    <a:pt x="5921" y="41"/>
                  </a:lnTo>
                  <a:lnTo>
                    <a:pt x="5973" y="32"/>
                  </a:lnTo>
                  <a:lnTo>
                    <a:pt x="6025" y="24"/>
                  </a:lnTo>
                  <a:lnTo>
                    <a:pt x="6078" y="16"/>
                  </a:lnTo>
                  <a:lnTo>
                    <a:pt x="6130" y="10"/>
                  </a:lnTo>
                  <a:lnTo>
                    <a:pt x="6184" y="6"/>
                  </a:lnTo>
                  <a:lnTo>
                    <a:pt x="6238" y="3"/>
                  </a:lnTo>
                  <a:lnTo>
                    <a:pt x="6291" y="1"/>
                  </a:lnTo>
                  <a:lnTo>
                    <a:pt x="6346" y="0"/>
                  </a:lnTo>
                  <a:lnTo>
                    <a:pt x="6400" y="1"/>
                  </a:lnTo>
                  <a:lnTo>
                    <a:pt x="6455" y="3"/>
                  </a:lnTo>
                  <a:lnTo>
                    <a:pt x="6509" y="6"/>
                  </a:lnTo>
                  <a:lnTo>
                    <a:pt x="6562" y="10"/>
                  </a:lnTo>
                  <a:lnTo>
                    <a:pt x="6615" y="16"/>
                  </a:lnTo>
                  <a:lnTo>
                    <a:pt x="6668" y="24"/>
                  </a:lnTo>
                  <a:lnTo>
                    <a:pt x="6720" y="32"/>
                  </a:lnTo>
                  <a:lnTo>
                    <a:pt x="6772" y="41"/>
                  </a:lnTo>
                  <a:lnTo>
                    <a:pt x="6823" y="52"/>
                  </a:lnTo>
                  <a:lnTo>
                    <a:pt x="6874" y="65"/>
                  </a:lnTo>
                  <a:lnTo>
                    <a:pt x="6924" y="78"/>
                  </a:lnTo>
                  <a:lnTo>
                    <a:pt x="6974" y="93"/>
                  </a:lnTo>
                  <a:lnTo>
                    <a:pt x="7023" y="109"/>
                  </a:lnTo>
                  <a:lnTo>
                    <a:pt x="7073" y="127"/>
                  </a:lnTo>
                  <a:lnTo>
                    <a:pt x="7122" y="145"/>
                  </a:lnTo>
                  <a:lnTo>
                    <a:pt x="7171" y="166"/>
                  </a:lnTo>
                  <a:lnTo>
                    <a:pt x="7218" y="186"/>
                  </a:lnTo>
                  <a:lnTo>
                    <a:pt x="7265" y="209"/>
                  </a:lnTo>
                  <a:lnTo>
                    <a:pt x="7311" y="232"/>
                  </a:lnTo>
                  <a:lnTo>
                    <a:pt x="7356" y="255"/>
                  </a:lnTo>
                  <a:lnTo>
                    <a:pt x="7401" y="281"/>
                  </a:lnTo>
                  <a:lnTo>
                    <a:pt x="7444" y="307"/>
                  </a:lnTo>
                  <a:lnTo>
                    <a:pt x="7487" y="333"/>
                  </a:lnTo>
                  <a:lnTo>
                    <a:pt x="7530" y="360"/>
                  </a:lnTo>
                  <a:lnTo>
                    <a:pt x="7571" y="389"/>
                  </a:lnTo>
                  <a:lnTo>
                    <a:pt x="7612" y="419"/>
                  </a:lnTo>
                  <a:lnTo>
                    <a:pt x="7651" y="450"/>
                  </a:lnTo>
                  <a:lnTo>
                    <a:pt x="7690" y="481"/>
                  </a:lnTo>
                  <a:lnTo>
                    <a:pt x="7730" y="513"/>
                  </a:lnTo>
                  <a:lnTo>
                    <a:pt x="7767" y="546"/>
                  </a:lnTo>
                  <a:lnTo>
                    <a:pt x="7804" y="580"/>
                  </a:lnTo>
                  <a:lnTo>
                    <a:pt x="7840" y="615"/>
                  </a:lnTo>
                  <a:lnTo>
                    <a:pt x="7875" y="651"/>
                  </a:lnTo>
                  <a:lnTo>
                    <a:pt x="7909" y="688"/>
                  </a:lnTo>
                  <a:lnTo>
                    <a:pt x="7943" y="726"/>
                  </a:lnTo>
                  <a:lnTo>
                    <a:pt x="7975" y="765"/>
                  </a:lnTo>
                  <a:lnTo>
                    <a:pt x="8007" y="805"/>
                  </a:lnTo>
                  <a:lnTo>
                    <a:pt x="8037" y="844"/>
                  </a:lnTo>
                  <a:lnTo>
                    <a:pt x="8067" y="885"/>
                  </a:lnTo>
                  <a:lnTo>
                    <a:pt x="8096" y="926"/>
                  </a:lnTo>
                  <a:lnTo>
                    <a:pt x="8124" y="968"/>
                  </a:lnTo>
                  <a:lnTo>
                    <a:pt x="8150" y="1012"/>
                  </a:lnTo>
                  <a:lnTo>
                    <a:pt x="8176" y="1056"/>
                  </a:lnTo>
                  <a:lnTo>
                    <a:pt x="8201" y="1100"/>
                  </a:lnTo>
                  <a:lnTo>
                    <a:pt x="8225" y="1145"/>
                  </a:lnTo>
                  <a:lnTo>
                    <a:pt x="8248" y="1191"/>
                  </a:lnTo>
                  <a:lnTo>
                    <a:pt x="8270" y="1238"/>
                  </a:lnTo>
                  <a:lnTo>
                    <a:pt x="8292" y="1285"/>
                  </a:lnTo>
                  <a:lnTo>
                    <a:pt x="8311" y="1334"/>
                  </a:lnTo>
                  <a:lnTo>
                    <a:pt x="8330" y="1382"/>
                  </a:lnTo>
                  <a:lnTo>
                    <a:pt x="8347" y="1431"/>
                  </a:lnTo>
                  <a:lnTo>
                    <a:pt x="8364" y="1481"/>
                  </a:lnTo>
                  <a:lnTo>
                    <a:pt x="8378" y="1531"/>
                  </a:lnTo>
                  <a:lnTo>
                    <a:pt x="8393" y="1581"/>
                  </a:lnTo>
                  <a:lnTo>
                    <a:pt x="8405" y="1631"/>
                  </a:lnTo>
                  <a:lnTo>
                    <a:pt x="8415" y="1682"/>
                  </a:lnTo>
                  <a:lnTo>
                    <a:pt x="8426" y="1734"/>
                  </a:lnTo>
                  <a:lnTo>
                    <a:pt x="8434" y="1786"/>
                  </a:lnTo>
                  <a:lnTo>
                    <a:pt x="8441" y="1838"/>
                  </a:lnTo>
                  <a:lnTo>
                    <a:pt x="8447" y="1890"/>
                  </a:lnTo>
                  <a:lnTo>
                    <a:pt x="8451" y="1944"/>
                  </a:lnTo>
                  <a:lnTo>
                    <a:pt x="8456" y="1997"/>
                  </a:lnTo>
                  <a:lnTo>
                    <a:pt x="8458" y="2052"/>
                  </a:lnTo>
                  <a:lnTo>
                    <a:pt x="8458" y="2105"/>
                  </a:lnTo>
                  <a:lnTo>
                    <a:pt x="8458" y="2160"/>
                  </a:lnTo>
                  <a:lnTo>
                    <a:pt x="8456" y="2214"/>
                  </a:lnTo>
                  <a:lnTo>
                    <a:pt x="8451" y="2268"/>
                  </a:lnTo>
                  <a:lnTo>
                    <a:pt x="8447" y="2321"/>
                  </a:lnTo>
                  <a:lnTo>
                    <a:pt x="8441" y="2374"/>
                  </a:lnTo>
                  <a:lnTo>
                    <a:pt x="8434" y="2426"/>
                  </a:lnTo>
                  <a:lnTo>
                    <a:pt x="8426" y="2478"/>
                  </a:lnTo>
                  <a:lnTo>
                    <a:pt x="8415" y="2530"/>
                  </a:lnTo>
                  <a:lnTo>
                    <a:pt x="8405" y="2581"/>
                  </a:lnTo>
                  <a:lnTo>
                    <a:pt x="8393" y="2632"/>
                  </a:lnTo>
                  <a:lnTo>
                    <a:pt x="8378" y="2683"/>
                  </a:lnTo>
                  <a:lnTo>
                    <a:pt x="8364" y="2732"/>
                  </a:lnTo>
                  <a:lnTo>
                    <a:pt x="8347" y="2782"/>
                  </a:lnTo>
                  <a:lnTo>
                    <a:pt x="8330" y="2831"/>
                  </a:lnTo>
                  <a:lnTo>
                    <a:pt x="8311" y="2880"/>
                  </a:lnTo>
                  <a:lnTo>
                    <a:pt x="8292" y="2929"/>
                  </a:lnTo>
                  <a:lnTo>
                    <a:pt x="8270" y="2976"/>
                  </a:lnTo>
                  <a:lnTo>
                    <a:pt x="8248" y="3022"/>
                  </a:lnTo>
                  <a:lnTo>
                    <a:pt x="8225" y="3068"/>
                  </a:lnTo>
                  <a:lnTo>
                    <a:pt x="8201" y="3114"/>
                  </a:lnTo>
                  <a:lnTo>
                    <a:pt x="8176" y="3158"/>
                  </a:lnTo>
                  <a:lnTo>
                    <a:pt x="8150" y="3201"/>
                  </a:lnTo>
                  <a:lnTo>
                    <a:pt x="8124" y="3244"/>
                  </a:lnTo>
                  <a:lnTo>
                    <a:pt x="8096" y="3287"/>
                  </a:lnTo>
                  <a:lnTo>
                    <a:pt x="8067" y="3328"/>
                  </a:lnTo>
                  <a:lnTo>
                    <a:pt x="8037" y="3369"/>
                  </a:lnTo>
                  <a:lnTo>
                    <a:pt x="8007" y="3409"/>
                  </a:lnTo>
                  <a:lnTo>
                    <a:pt x="7975" y="3448"/>
                  </a:lnTo>
                  <a:lnTo>
                    <a:pt x="7943" y="3486"/>
                  </a:lnTo>
                  <a:lnTo>
                    <a:pt x="7909" y="3523"/>
                  </a:lnTo>
                  <a:lnTo>
                    <a:pt x="7875" y="3560"/>
                  </a:lnTo>
                  <a:lnTo>
                    <a:pt x="7840" y="3596"/>
                  </a:lnTo>
                  <a:lnTo>
                    <a:pt x="7804" y="3631"/>
                  </a:lnTo>
                  <a:lnTo>
                    <a:pt x="7767" y="3666"/>
                  </a:lnTo>
                  <a:lnTo>
                    <a:pt x="7730" y="3699"/>
                  </a:lnTo>
                  <a:lnTo>
                    <a:pt x="7690" y="3732"/>
                  </a:lnTo>
                  <a:lnTo>
                    <a:pt x="7651" y="3763"/>
                  </a:lnTo>
                  <a:lnTo>
                    <a:pt x="7612" y="3794"/>
                  </a:lnTo>
                  <a:lnTo>
                    <a:pt x="7571" y="3824"/>
                  </a:lnTo>
                  <a:lnTo>
                    <a:pt x="7530" y="3852"/>
                  </a:lnTo>
                  <a:lnTo>
                    <a:pt x="7487" y="3879"/>
                  </a:lnTo>
                  <a:lnTo>
                    <a:pt x="7444" y="3906"/>
                  </a:lnTo>
                  <a:lnTo>
                    <a:pt x="7401" y="3933"/>
                  </a:lnTo>
                  <a:lnTo>
                    <a:pt x="7356" y="3958"/>
                  </a:lnTo>
                  <a:lnTo>
                    <a:pt x="7311" y="3981"/>
                  </a:lnTo>
                  <a:lnTo>
                    <a:pt x="7265" y="4004"/>
                  </a:lnTo>
                  <a:lnTo>
                    <a:pt x="7218" y="4026"/>
                  </a:lnTo>
                  <a:lnTo>
                    <a:pt x="7171" y="4047"/>
                  </a:lnTo>
                  <a:lnTo>
                    <a:pt x="7122" y="4068"/>
                  </a:lnTo>
                  <a:lnTo>
                    <a:pt x="7073" y="4086"/>
                  </a:lnTo>
                  <a:lnTo>
                    <a:pt x="7023" y="4104"/>
                  </a:lnTo>
                  <a:lnTo>
                    <a:pt x="6974" y="4119"/>
                  </a:lnTo>
                  <a:lnTo>
                    <a:pt x="6924" y="4135"/>
                  </a:lnTo>
                  <a:lnTo>
                    <a:pt x="6874" y="4148"/>
                  </a:lnTo>
                  <a:lnTo>
                    <a:pt x="6823" y="4160"/>
                  </a:lnTo>
                  <a:lnTo>
                    <a:pt x="6772" y="4172"/>
                  </a:lnTo>
                  <a:lnTo>
                    <a:pt x="6720" y="4181"/>
                  </a:lnTo>
                  <a:lnTo>
                    <a:pt x="6668" y="4190"/>
                  </a:lnTo>
                  <a:lnTo>
                    <a:pt x="6615" y="4197"/>
                  </a:lnTo>
                  <a:lnTo>
                    <a:pt x="6562" y="4202"/>
                  </a:lnTo>
                  <a:lnTo>
                    <a:pt x="6509" y="4208"/>
                  </a:lnTo>
                  <a:lnTo>
                    <a:pt x="6455" y="4211"/>
                  </a:lnTo>
                  <a:lnTo>
                    <a:pt x="6400" y="4213"/>
                  </a:lnTo>
                  <a:lnTo>
                    <a:pt x="6346" y="4213"/>
                  </a:lnTo>
                  <a:lnTo>
                    <a:pt x="6291" y="4213"/>
                  </a:lnTo>
                  <a:lnTo>
                    <a:pt x="6238" y="4211"/>
                  </a:lnTo>
                  <a:lnTo>
                    <a:pt x="6184" y="4208"/>
                  </a:lnTo>
                  <a:lnTo>
                    <a:pt x="6130" y="4202"/>
                  </a:lnTo>
                  <a:lnTo>
                    <a:pt x="6078" y="4197"/>
                  </a:lnTo>
                  <a:lnTo>
                    <a:pt x="6025" y="4190"/>
                  </a:lnTo>
                  <a:lnTo>
                    <a:pt x="5973" y="4181"/>
                  </a:lnTo>
                  <a:lnTo>
                    <a:pt x="5921" y="4172"/>
                  </a:lnTo>
                  <a:lnTo>
                    <a:pt x="5869" y="4160"/>
                  </a:lnTo>
                  <a:lnTo>
                    <a:pt x="5819" y="4148"/>
                  </a:lnTo>
                  <a:lnTo>
                    <a:pt x="5768" y="4135"/>
                  </a:lnTo>
                  <a:lnTo>
                    <a:pt x="5718" y="4119"/>
                  </a:lnTo>
                  <a:lnTo>
                    <a:pt x="5668" y="4104"/>
                  </a:lnTo>
                  <a:lnTo>
                    <a:pt x="5619" y="4086"/>
                  </a:lnTo>
                  <a:lnTo>
                    <a:pt x="5570" y="4068"/>
                  </a:lnTo>
                  <a:lnTo>
                    <a:pt x="5522" y="4047"/>
                  </a:lnTo>
                  <a:lnTo>
                    <a:pt x="5473" y="4026"/>
                  </a:lnTo>
                  <a:lnTo>
                    <a:pt x="5426" y="4004"/>
                  </a:lnTo>
                  <a:lnTo>
                    <a:pt x="5380" y="3981"/>
                  </a:lnTo>
                  <a:lnTo>
                    <a:pt x="5334" y="3958"/>
                  </a:lnTo>
                  <a:lnTo>
                    <a:pt x="5289" y="3933"/>
                  </a:lnTo>
                  <a:lnTo>
                    <a:pt x="5245" y="3906"/>
                  </a:lnTo>
                  <a:lnTo>
                    <a:pt x="5201" y="3879"/>
                  </a:lnTo>
                  <a:lnTo>
                    <a:pt x="5159" y="3852"/>
                  </a:lnTo>
                  <a:lnTo>
                    <a:pt x="5117" y="3824"/>
                  </a:lnTo>
                  <a:lnTo>
                    <a:pt x="5076" y="3794"/>
                  </a:lnTo>
                  <a:lnTo>
                    <a:pt x="5035" y="3763"/>
                  </a:lnTo>
                  <a:lnTo>
                    <a:pt x="4996" y="3732"/>
                  </a:lnTo>
                  <a:lnTo>
                    <a:pt x="4957" y="3699"/>
                  </a:lnTo>
                  <a:lnTo>
                    <a:pt x="4919" y="3666"/>
                  </a:lnTo>
                  <a:lnTo>
                    <a:pt x="4882" y="3631"/>
                  </a:lnTo>
                  <a:lnTo>
                    <a:pt x="4845" y="3596"/>
                  </a:lnTo>
                  <a:lnTo>
                    <a:pt x="4809" y="3560"/>
                  </a:lnTo>
                  <a:lnTo>
                    <a:pt x="4775" y="3523"/>
                  </a:lnTo>
                  <a:lnTo>
                    <a:pt x="4741" y="3486"/>
                  </a:lnTo>
                  <a:lnTo>
                    <a:pt x="4709" y="3448"/>
                  </a:lnTo>
                  <a:lnTo>
                    <a:pt x="4677" y="3409"/>
                  </a:lnTo>
                  <a:lnTo>
                    <a:pt x="4646" y="3369"/>
                  </a:lnTo>
                  <a:lnTo>
                    <a:pt x="4617" y="3328"/>
                  </a:lnTo>
                  <a:lnTo>
                    <a:pt x="4588" y="3287"/>
                  </a:lnTo>
                  <a:lnTo>
                    <a:pt x="4560" y="3244"/>
                  </a:lnTo>
                  <a:lnTo>
                    <a:pt x="4533" y="3201"/>
                  </a:lnTo>
                  <a:lnTo>
                    <a:pt x="4507" y="3158"/>
                  </a:lnTo>
                  <a:lnTo>
                    <a:pt x="4482" y="3114"/>
                  </a:lnTo>
                  <a:lnTo>
                    <a:pt x="4458" y="3068"/>
                  </a:lnTo>
                  <a:lnTo>
                    <a:pt x="4435" y="3022"/>
                  </a:lnTo>
                  <a:lnTo>
                    <a:pt x="4412" y="2976"/>
                  </a:lnTo>
                  <a:lnTo>
                    <a:pt x="4392" y="2929"/>
                  </a:lnTo>
                  <a:lnTo>
                    <a:pt x="4371" y="2880"/>
                  </a:lnTo>
                  <a:lnTo>
                    <a:pt x="4353" y="2831"/>
                  </a:lnTo>
                  <a:lnTo>
                    <a:pt x="4335" y="2782"/>
                  </a:lnTo>
                  <a:lnTo>
                    <a:pt x="4320" y="2732"/>
                  </a:lnTo>
                  <a:lnTo>
                    <a:pt x="4304" y="2683"/>
                  </a:lnTo>
                  <a:lnTo>
                    <a:pt x="4291" y="2632"/>
                  </a:lnTo>
                  <a:lnTo>
                    <a:pt x="4278" y="2581"/>
                  </a:lnTo>
                  <a:lnTo>
                    <a:pt x="4267" y="2530"/>
                  </a:lnTo>
                  <a:lnTo>
                    <a:pt x="4258" y="2478"/>
                  </a:lnTo>
                  <a:lnTo>
                    <a:pt x="4248" y="2426"/>
                  </a:lnTo>
                  <a:lnTo>
                    <a:pt x="4241" y="2374"/>
                  </a:lnTo>
                  <a:lnTo>
                    <a:pt x="4236" y="2321"/>
                  </a:lnTo>
                  <a:lnTo>
                    <a:pt x="4231" y="2268"/>
                  </a:lnTo>
                  <a:lnTo>
                    <a:pt x="4228" y="2214"/>
                  </a:lnTo>
                  <a:lnTo>
                    <a:pt x="4226" y="2160"/>
                  </a:lnTo>
                  <a:lnTo>
                    <a:pt x="4226" y="2105"/>
                  </a:lnTo>
                  <a:close/>
                  <a:moveTo>
                    <a:pt x="2110" y="16464"/>
                  </a:moveTo>
                  <a:lnTo>
                    <a:pt x="2055" y="16463"/>
                  </a:lnTo>
                  <a:lnTo>
                    <a:pt x="2001" y="16462"/>
                  </a:lnTo>
                  <a:lnTo>
                    <a:pt x="1948" y="16459"/>
                  </a:lnTo>
                  <a:lnTo>
                    <a:pt x="1894" y="16454"/>
                  </a:lnTo>
                  <a:lnTo>
                    <a:pt x="1842" y="16449"/>
                  </a:lnTo>
                  <a:lnTo>
                    <a:pt x="1789" y="16441"/>
                  </a:lnTo>
                  <a:lnTo>
                    <a:pt x="1736" y="16433"/>
                  </a:lnTo>
                  <a:lnTo>
                    <a:pt x="1686" y="16423"/>
                  </a:lnTo>
                  <a:lnTo>
                    <a:pt x="1634" y="16413"/>
                  </a:lnTo>
                  <a:lnTo>
                    <a:pt x="1584" y="16400"/>
                  </a:lnTo>
                  <a:lnTo>
                    <a:pt x="1533" y="16387"/>
                  </a:lnTo>
                  <a:lnTo>
                    <a:pt x="1483" y="16371"/>
                  </a:lnTo>
                  <a:lnTo>
                    <a:pt x="1433" y="16355"/>
                  </a:lnTo>
                  <a:lnTo>
                    <a:pt x="1384" y="16337"/>
                  </a:lnTo>
                  <a:lnTo>
                    <a:pt x="1335" y="16319"/>
                  </a:lnTo>
                  <a:lnTo>
                    <a:pt x="1287" y="16298"/>
                  </a:lnTo>
                  <a:lnTo>
                    <a:pt x="1239" y="16278"/>
                  </a:lnTo>
                  <a:lnTo>
                    <a:pt x="1192" y="16256"/>
                  </a:lnTo>
                  <a:lnTo>
                    <a:pt x="1147" y="16232"/>
                  </a:lnTo>
                  <a:lnTo>
                    <a:pt x="1101" y="16209"/>
                  </a:lnTo>
                  <a:lnTo>
                    <a:pt x="1056" y="16184"/>
                  </a:lnTo>
                  <a:lnTo>
                    <a:pt x="1013" y="16158"/>
                  </a:lnTo>
                  <a:lnTo>
                    <a:pt x="969" y="16132"/>
                  </a:lnTo>
                  <a:lnTo>
                    <a:pt x="927" y="16104"/>
                  </a:lnTo>
                  <a:lnTo>
                    <a:pt x="886" y="16075"/>
                  </a:lnTo>
                  <a:lnTo>
                    <a:pt x="845" y="16046"/>
                  </a:lnTo>
                  <a:lnTo>
                    <a:pt x="805" y="16015"/>
                  </a:lnTo>
                  <a:lnTo>
                    <a:pt x="766" y="15983"/>
                  </a:lnTo>
                  <a:lnTo>
                    <a:pt x="727" y="15952"/>
                  </a:lnTo>
                  <a:lnTo>
                    <a:pt x="690" y="15919"/>
                  </a:lnTo>
                  <a:lnTo>
                    <a:pt x="653" y="15884"/>
                  </a:lnTo>
                  <a:lnTo>
                    <a:pt x="617" y="15849"/>
                  </a:lnTo>
                  <a:lnTo>
                    <a:pt x="582" y="15813"/>
                  </a:lnTo>
                  <a:lnTo>
                    <a:pt x="547" y="15776"/>
                  </a:lnTo>
                  <a:lnTo>
                    <a:pt x="514" y="15739"/>
                  </a:lnTo>
                  <a:lnTo>
                    <a:pt x="482" y="15699"/>
                  </a:lnTo>
                  <a:lnTo>
                    <a:pt x="450" y="15660"/>
                  </a:lnTo>
                  <a:lnTo>
                    <a:pt x="419" y="15621"/>
                  </a:lnTo>
                  <a:lnTo>
                    <a:pt x="390" y="15580"/>
                  </a:lnTo>
                  <a:lnTo>
                    <a:pt x="361" y="15539"/>
                  </a:lnTo>
                  <a:lnTo>
                    <a:pt x="333" y="15497"/>
                  </a:lnTo>
                  <a:lnTo>
                    <a:pt x="306" y="15454"/>
                  </a:lnTo>
                  <a:lnTo>
                    <a:pt x="280" y="15410"/>
                  </a:lnTo>
                  <a:lnTo>
                    <a:pt x="256" y="15365"/>
                  </a:lnTo>
                  <a:lnTo>
                    <a:pt x="232" y="15320"/>
                  </a:lnTo>
                  <a:lnTo>
                    <a:pt x="208" y="15274"/>
                  </a:lnTo>
                  <a:lnTo>
                    <a:pt x="187" y="15227"/>
                  </a:lnTo>
                  <a:lnTo>
                    <a:pt x="166" y="15179"/>
                  </a:lnTo>
                  <a:lnTo>
                    <a:pt x="145" y="15131"/>
                  </a:lnTo>
                  <a:lnTo>
                    <a:pt x="127" y="15082"/>
                  </a:lnTo>
                  <a:lnTo>
                    <a:pt x="109" y="15034"/>
                  </a:lnTo>
                  <a:lnTo>
                    <a:pt x="93" y="14984"/>
                  </a:lnTo>
                  <a:lnTo>
                    <a:pt x="77" y="14934"/>
                  </a:lnTo>
                  <a:lnTo>
                    <a:pt x="64" y="14883"/>
                  </a:lnTo>
                  <a:lnTo>
                    <a:pt x="52" y="14833"/>
                  </a:lnTo>
                  <a:lnTo>
                    <a:pt x="41" y="14782"/>
                  </a:lnTo>
                  <a:lnTo>
                    <a:pt x="31" y="14730"/>
                  </a:lnTo>
                  <a:lnTo>
                    <a:pt x="23" y="14679"/>
                  </a:lnTo>
                  <a:lnTo>
                    <a:pt x="15" y="14626"/>
                  </a:lnTo>
                  <a:lnTo>
                    <a:pt x="10" y="14574"/>
                  </a:lnTo>
                  <a:lnTo>
                    <a:pt x="5" y="14520"/>
                  </a:lnTo>
                  <a:lnTo>
                    <a:pt x="2" y="14467"/>
                  </a:lnTo>
                  <a:lnTo>
                    <a:pt x="1" y="14413"/>
                  </a:lnTo>
                  <a:lnTo>
                    <a:pt x="0" y="14359"/>
                  </a:lnTo>
                  <a:lnTo>
                    <a:pt x="0" y="13516"/>
                  </a:lnTo>
                  <a:lnTo>
                    <a:pt x="9729" y="13516"/>
                  </a:lnTo>
                  <a:lnTo>
                    <a:pt x="9729" y="12247"/>
                  </a:lnTo>
                  <a:lnTo>
                    <a:pt x="0" y="12247"/>
                  </a:lnTo>
                  <a:lnTo>
                    <a:pt x="0" y="7598"/>
                  </a:lnTo>
                  <a:lnTo>
                    <a:pt x="1" y="7544"/>
                  </a:lnTo>
                  <a:lnTo>
                    <a:pt x="2" y="7489"/>
                  </a:lnTo>
                  <a:lnTo>
                    <a:pt x="5" y="7436"/>
                  </a:lnTo>
                  <a:lnTo>
                    <a:pt x="10" y="7383"/>
                  </a:lnTo>
                  <a:lnTo>
                    <a:pt x="15" y="7330"/>
                  </a:lnTo>
                  <a:lnTo>
                    <a:pt x="23" y="7277"/>
                  </a:lnTo>
                  <a:lnTo>
                    <a:pt x="31" y="7226"/>
                  </a:lnTo>
                  <a:lnTo>
                    <a:pt x="41" y="7174"/>
                  </a:lnTo>
                  <a:lnTo>
                    <a:pt x="52" y="7123"/>
                  </a:lnTo>
                  <a:lnTo>
                    <a:pt x="64" y="7072"/>
                  </a:lnTo>
                  <a:lnTo>
                    <a:pt x="77" y="7022"/>
                  </a:lnTo>
                  <a:lnTo>
                    <a:pt x="93" y="6971"/>
                  </a:lnTo>
                  <a:lnTo>
                    <a:pt x="109" y="6923"/>
                  </a:lnTo>
                  <a:lnTo>
                    <a:pt x="127" y="6874"/>
                  </a:lnTo>
                  <a:lnTo>
                    <a:pt x="145" y="6825"/>
                  </a:lnTo>
                  <a:lnTo>
                    <a:pt x="166" y="6777"/>
                  </a:lnTo>
                  <a:lnTo>
                    <a:pt x="187" y="6730"/>
                  </a:lnTo>
                  <a:lnTo>
                    <a:pt x="208" y="6682"/>
                  </a:lnTo>
                  <a:lnTo>
                    <a:pt x="232" y="6637"/>
                  </a:lnTo>
                  <a:lnTo>
                    <a:pt x="256" y="6591"/>
                  </a:lnTo>
                  <a:lnTo>
                    <a:pt x="280" y="6546"/>
                  </a:lnTo>
                  <a:lnTo>
                    <a:pt x="306" y="6503"/>
                  </a:lnTo>
                  <a:lnTo>
                    <a:pt x="333" y="6460"/>
                  </a:lnTo>
                  <a:lnTo>
                    <a:pt x="361" y="6418"/>
                  </a:lnTo>
                  <a:lnTo>
                    <a:pt x="390" y="6377"/>
                  </a:lnTo>
                  <a:lnTo>
                    <a:pt x="419" y="6336"/>
                  </a:lnTo>
                  <a:lnTo>
                    <a:pt x="450" y="6295"/>
                  </a:lnTo>
                  <a:lnTo>
                    <a:pt x="482" y="6256"/>
                  </a:lnTo>
                  <a:lnTo>
                    <a:pt x="514" y="6218"/>
                  </a:lnTo>
                  <a:lnTo>
                    <a:pt x="547" y="6180"/>
                  </a:lnTo>
                  <a:lnTo>
                    <a:pt x="582" y="6144"/>
                  </a:lnTo>
                  <a:lnTo>
                    <a:pt x="617" y="6107"/>
                  </a:lnTo>
                  <a:lnTo>
                    <a:pt x="653" y="6072"/>
                  </a:lnTo>
                  <a:lnTo>
                    <a:pt x="690" y="6038"/>
                  </a:lnTo>
                  <a:lnTo>
                    <a:pt x="727" y="6005"/>
                  </a:lnTo>
                  <a:lnTo>
                    <a:pt x="766" y="5972"/>
                  </a:lnTo>
                  <a:lnTo>
                    <a:pt x="805" y="5941"/>
                  </a:lnTo>
                  <a:lnTo>
                    <a:pt x="845" y="5911"/>
                  </a:lnTo>
                  <a:lnTo>
                    <a:pt x="886" y="5882"/>
                  </a:lnTo>
                  <a:lnTo>
                    <a:pt x="927" y="5853"/>
                  </a:lnTo>
                  <a:lnTo>
                    <a:pt x="969" y="5825"/>
                  </a:lnTo>
                  <a:lnTo>
                    <a:pt x="1013" y="5798"/>
                  </a:lnTo>
                  <a:lnTo>
                    <a:pt x="1056" y="5773"/>
                  </a:lnTo>
                  <a:lnTo>
                    <a:pt x="1101" y="5748"/>
                  </a:lnTo>
                  <a:lnTo>
                    <a:pt x="1147" y="5724"/>
                  </a:lnTo>
                  <a:lnTo>
                    <a:pt x="1192" y="5701"/>
                  </a:lnTo>
                  <a:lnTo>
                    <a:pt x="1239" y="5679"/>
                  </a:lnTo>
                  <a:lnTo>
                    <a:pt x="1287" y="5657"/>
                  </a:lnTo>
                  <a:lnTo>
                    <a:pt x="1335" y="5638"/>
                  </a:lnTo>
                  <a:lnTo>
                    <a:pt x="1384" y="5619"/>
                  </a:lnTo>
                  <a:lnTo>
                    <a:pt x="1433" y="5602"/>
                  </a:lnTo>
                  <a:lnTo>
                    <a:pt x="1483" y="5585"/>
                  </a:lnTo>
                  <a:lnTo>
                    <a:pt x="1533" y="5571"/>
                  </a:lnTo>
                  <a:lnTo>
                    <a:pt x="1584" y="5557"/>
                  </a:lnTo>
                  <a:lnTo>
                    <a:pt x="1634" y="5544"/>
                  </a:lnTo>
                  <a:lnTo>
                    <a:pt x="1686" y="5534"/>
                  </a:lnTo>
                  <a:lnTo>
                    <a:pt x="1736" y="5524"/>
                  </a:lnTo>
                  <a:lnTo>
                    <a:pt x="1789" y="5515"/>
                  </a:lnTo>
                  <a:lnTo>
                    <a:pt x="1842" y="5508"/>
                  </a:lnTo>
                  <a:lnTo>
                    <a:pt x="1894" y="5503"/>
                  </a:lnTo>
                  <a:lnTo>
                    <a:pt x="1948" y="5498"/>
                  </a:lnTo>
                  <a:lnTo>
                    <a:pt x="2001" y="5495"/>
                  </a:lnTo>
                  <a:lnTo>
                    <a:pt x="2055" y="5493"/>
                  </a:lnTo>
                  <a:lnTo>
                    <a:pt x="2110" y="5493"/>
                  </a:lnTo>
                  <a:lnTo>
                    <a:pt x="10590" y="5493"/>
                  </a:lnTo>
                  <a:lnTo>
                    <a:pt x="10644" y="5493"/>
                  </a:lnTo>
                  <a:lnTo>
                    <a:pt x="10698" y="5495"/>
                  </a:lnTo>
                  <a:lnTo>
                    <a:pt x="10752" y="5498"/>
                  </a:lnTo>
                  <a:lnTo>
                    <a:pt x="10806" y="5503"/>
                  </a:lnTo>
                  <a:lnTo>
                    <a:pt x="10858" y="5508"/>
                  </a:lnTo>
                  <a:lnTo>
                    <a:pt x="10911" y="5515"/>
                  </a:lnTo>
                  <a:lnTo>
                    <a:pt x="10962" y="5524"/>
                  </a:lnTo>
                  <a:lnTo>
                    <a:pt x="11015" y="5534"/>
                  </a:lnTo>
                  <a:lnTo>
                    <a:pt x="11065" y="5544"/>
                  </a:lnTo>
                  <a:lnTo>
                    <a:pt x="11117" y="5557"/>
                  </a:lnTo>
                  <a:lnTo>
                    <a:pt x="11168" y="5571"/>
                  </a:lnTo>
                  <a:lnTo>
                    <a:pt x="11218" y="5585"/>
                  </a:lnTo>
                  <a:lnTo>
                    <a:pt x="11268" y="5602"/>
                  </a:lnTo>
                  <a:lnTo>
                    <a:pt x="11316" y="5619"/>
                  </a:lnTo>
                  <a:lnTo>
                    <a:pt x="11366" y="5638"/>
                  </a:lnTo>
                  <a:lnTo>
                    <a:pt x="11414" y="5657"/>
                  </a:lnTo>
                  <a:lnTo>
                    <a:pt x="11462" y="5679"/>
                  </a:lnTo>
                  <a:lnTo>
                    <a:pt x="11509" y="5701"/>
                  </a:lnTo>
                  <a:lnTo>
                    <a:pt x="11556" y="5724"/>
                  </a:lnTo>
                  <a:lnTo>
                    <a:pt x="11602" y="5748"/>
                  </a:lnTo>
                  <a:lnTo>
                    <a:pt x="11646" y="5773"/>
                  </a:lnTo>
                  <a:lnTo>
                    <a:pt x="11690" y="5798"/>
                  </a:lnTo>
                  <a:lnTo>
                    <a:pt x="11734" y="5825"/>
                  </a:lnTo>
                  <a:lnTo>
                    <a:pt x="11776" y="5853"/>
                  </a:lnTo>
                  <a:lnTo>
                    <a:pt x="11818" y="5882"/>
                  </a:lnTo>
                  <a:lnTo>
                    <a:pt x="11858" y="5911"/>
                  </a:lnTo>
                  <a:lnTo>
                    <a:pt x="11899" y="5941"/>
                  </a:lnTo>
                  <a:lnTo>
                    <a:pt x="11938" y="5972"/>
                  </a:lnTo>
                  <a:lnTo>
                    <a:pt x="11976" y="6005"/>
                  </a:lnTo>
                  <a:lnTo>
                    <a:pt x="12014" y="6038"/>
                  </a:lnTo>
                  <a:lnTo>
                    <a:pt x="12051" y="6072"/>
                  </a:lnTo>
                  <a:lnTo>
                    <a:pt x="12087" y="6107"/>
                  </a:lnTo>
                  <a:lnTo>
                    <a:pt x="12122" y="6144"/>
                  </a:lnTo>
                  <a:lnTo>
                    <a:pt x="12156" y="6180"/>
                  </a:lnTo>
                  <a:lnTo>
                    <a:pt x="12190" y="6218"/>
                  </a:lnTo>
                  <a:lnTo>
                    <a:pt x="12222" y="6256"/>
                  </a:lnTo>
                  <a:lnTo>
                    <a:pt x="12254" y="6295"/>
                  </a:lnTo>
                  <a:lnTo>
                    <a:pt x="12284" y="6336"/>
                  </a:lnTo>
                  <a:lnTo>
                    <a:pt x="12314" y="6377"/>
                  </a:lnTo>
                  <a:lnTo>
                    <a:pt x="12343" y="6418"/>
                  </a:lnTo>
                  <a:lnTo>
                    <a:pt x="12371" y="6460"/>
                  </a:lnTo>
                  <a:lnTo>
                    <a:pt x="12398" y="6503"/>
                  </a:lnTo>
                  <a:lnTo>
                    <a:pt x="12423" y="6546"/>
                  </a:lnTo>
                  <a:lnTo>
                    <a:pt x="12448" y="6591"/>
                  </a:lnTo>
                  <a:lnTo>
                    <a:pt x="12472" y="6637"/>
                  </a:lnTo>
                  <a:lnTo>
                    <a:pt x="12496" y="6682"/>
                  </a:lnTo>
                  <a:lnTo>
                    <a:pt x="12517" y="6730"/>
                  </a:lnTo>
                  <a:lnTo>
                    <a:pt x="12539" y="6777"/>
                  </a:lnTo>
                  <a:lnTo>
                    <a:pt x="12560" y="6825"/>
                  </a:lnTo>
                  <a:lnTo>
                    <a:pt x="12578" y="6874"/>
                  </a:lnTo>
                  <a:lnTo>
                    <a:pt x="12596" y="6923"/>
                  </a:lnTo>
                  <a:lnTo>
                    <a:pt x="12612" y="6971"/>
                  </a:lnTo>
                  <a:lnTo>
                    <a:pt x="12627" y="7022"/>
                  </a:lnTo>
                  <a:lnTo>
                    <a:pt x="12640" y="7072"/>
                  </a:lnTo>
                  <a:lnTo>
                    <a:pt x="12652" y="7123"/>
                  </a:lnTo>
                  <a:lnTo>
                    <a:pt x="12664" y="7174"/>
                  </a:lnTo>
                  <a:lnTo>
                    <a:pt x="12673" y="7226"/>
                  </a:lnTo>
                  <a:lnTo>
                    <a:pt x="12681" y="7277"/>
                  </a:lnTo>
                  <a:lnTo>
                    <a:pt x="12689" y="7330"/>
                  </a:lnTo>
                  <a:lnTo>
                    <a:pt x="12695" y="7383"/>
                  </a:lnTo>
                  <a:lnTo>
                    <a:pt x="12699" y="7436"/>
                  </a:lnTo>
                  <a:lnTo>
                    <a:pt x="12702" y="7489"/>
                  </a:lnTo>
                  <a:lnTo>
                    <a:pt x="12704" y="7544"/>
                  </a:lnTo>
                  <a:lnTo>
                    <a:pt x="12705" y="7598"/>
                  </a:lnTo>
                  <a:lnTo>
                    <a:pt x="12705" y="8441"/>
                  </a:lnTo>
                  <a:lnTo>
                    <a:pt x="2954" y="8441"/>
                  </a:lnTo>
                  <a:lnTo>
                    <a:pt x="2954" y="9703"/>
                  </a:lnTo>
                  <a:lnTo>
                    <a:pt x="12705" y="9703"/>
                  </a:lnTo>
                  <a:lnTo>
                    <a:pt x="12705" y="14359"/>
                  </a:lnTo>
                  <a:lnTo>
                    <a:pt x="12704" y="14413"/>
                  </a:lnTo>
                  <a:lnTo>
                    <a:pt x="12702" y="14467"/>
                  </a:lnTo>
                  <a:lnTo>
                    <a:pt x="12699" y="14520"/>
                  </a:lnTo>
                  <a:lnTo>
                    <a:pt x="12695" y="14574"/>
                  </a:lnTo>
                  <a:lnTo>
                    <a:pt x="12689" y="14626"/>
                  </a:lnTo>
                  <a:lnTo>
                    <a:pt x="12681" y="14679"/>
                  </a:lnTo>
                  <a:lnTo>
                    <a:pt x="12673" y="14730"/>
                  </a:lnTo>
                  <a:lnTo>
                    <a:pt x="12664" y="14782"/>
                  </a:lnTo>
                  <a:lnTo>
                    <a:pt x="12652" y="14833"/>
                  </a:lnTo>
                  <a:lnTo>
                    <a:pt x="12640" y="14883"/>
                  </a:lnTo>
                  <a:lnTo>
                    <a:pt x="12627" y="14934"/>
                  </a:lnTo>
                  <a:lnTo>
                    <a:pt x="12612" y="14984"/>
                  </a:lnTo>
                  <a:lnTo>
                    <a:pt x="12596" y="15034"/>
                  </a:lnTo>
                  <a:lnTo>
                    <a:pt x="12578" y="15082"/>
                  </a:lnTo>
                  <a:lnTo>
                    <a:pt x="12560" y="15131"/>
                  </a:lnTo>
                  <a:lnTo>
                    <a:pt x="12539" y="15179"/>
                  </a:lnTo>
                  <a:lnTo>
                    <a:pt x="12517" y="15227"/>
                  </a:lnTo>
                  <a:lnTo>
                    <a:pt x="12496" y="15274"/>
                  </a:lnTo>
                  <a:lnTo>
                    <a:pt x="12472" y="15320"/>
                  </a:lnTo>
                  <a:lnTo>
                    <a:pt x="12448" y="15365"/>
                  </a:lnTo>
                  <a:lnTo>
                    <a:pt x="12423" y="15410"/>
                  </a:lnTo>
                  <a:lnTo>
                    <a:pt x="12398" y="15454"/>
                  </a:lnTo>
                  <a:lnTo>
                    <a:pt x="12371" y="15497"/>
                  </a:lnTo>
                  <a:lnTo>
                    <a:pt x="12343" y="15539"/>
                  </a:lnTo>
                  <a:lnTo>
                    <a:pt x="12314" y="15580"/>
                  </a:lnTo>
                  <a:lnTo>
                    <a:pt x="12284" y="15621"/>
                  </a:lnTo>
                  <a:lnTo>
                    <a:pt x="12254" y="15660"/>
                  </a:lnTo>
                  <a:lnTo>
                    <a:pt x="12222" y="15699"/>
                  </a:lnTo>
                  <a:lnTo>
                    <a:pt x="12190" y="15739"/>
                  </a:lnTo>
                  <a:lnTo>
                    <a:pt x="12156" y="15776"/>
                  </a:lnTo>
                  <a:lnTo>
                    <a:pt x="12122" y="15813"/>
                  </a:lnTo>
                  <a:lnTo>
                    <a:pt x="12087" y="15849"/>
                  </a:lnTo>
                  <a:lnTo>
                    <a:pt x="12051" y="15884"/>
                  </a:lnTo>
                  <a:lnTo>
                    <a:pt x="12014" y="15919"/>
                  </a:lnTo>
                  <a:lnTo>
                    <a:pt x="11976" y="15952"/>
                  </a:lnTo>
                  <a:lnTo>
                    <a:pt x="11938" y="15983"/>
                  </a:lnTo>
                  <a:lnTo>
                    <a:pt x="11899" y="16015"/>
                  </a:lnTo>
                  <a:lnTo>
                    <a:pt x="11858" y="16046"/>
                  </a:lnTo>
                  <a:lnTo>
                    <a:pt x="11818" y="16075"/>
                  </a:lnTo>
                  <a:lnTo>
                    <a:pt x="11776" y="16104"/>
                  </a:lnTo>
                  <a:lnTo>
                    <a:pt x="11734" y="16132"/>
                  </a:lnTo>
                  <a:lnTo>
                    <a:pt x="11690" y="16158"/>
                  </a:lnTo>
                  <a:lnTo>
                    <a:pt x="11646" y="16184"/>
                  </a:lnTo>
                  <a:lnTo>
                    <a:pt x="11602" y="16209"/>
                  </a:lnTo>
                  <a:lnTo>
                    <a:pt x="11556" y="16232"/>
                  </a:lnTo>
                  <a:lnTo>
                    <a:pt x="11509" y="16256"/>
                  </a:lnTo>
                  <a:lnTo>
                    <a:pt x="11462" y="16278"/>
                  </a:lnTo>
                  <a:lnTo>
                    <a:pt x="11414" y="16298"/>
                  </a:lnTo>
                  <a:lnTo>
                    <a:pt x="11366" y="16319"/>
                  </a:lnTo>
                  <a:lnTo>
                    <a:pt x="11316" y="16337"/>
                  </a:lnTo>
                  <a:lnTo>
                    <a:pt x="11268" y="16355"/>
                  </a:lnTo>
                  <a:lnTo>
                    <a:pt x="11218" y="16371"/>
                  </a:lnTo>
                  <a:lnTo>
                    <a:pt x="11168" y="16387"/>
                  </a:lnTo>
                  <a:lnTo>
                    <a:pt x="11117" y="16400"/>
                  </a:lnTo>
                  <a:lnTo>
                    <a:pt x="11065" y="16413"/>
                  </a:lnTo>
                  <a:lnTo>
                    <a:pt x="11015" y="16423"/>
                  </a:lnTo>
                  <a:lnTo>
                    <a:pt x="10962" y="16433"/>
                  </a:lnTo>
                  <a:lnTo>
                    <a:pt x="10911" y="16441"/>
                  </a:lnTo>
                  <a:lnTo>
                    <a:pt x="10858" y="16449"/>
                  </a:lnTo>
                  <a:lnTo>
                    <a:pt x="10806" y="16454"/>
                  </a:lnTo>
                  <a:lnTo>
                    <a:pt x="10752" y="16459"/>
                  </a:lnTo>
                  <a:lnTo>
                    <a:pt x="10698" y="16462"/>
                  </a:lnTo>
                  <a:lnTo>
                    <a:pt x="10644" y="16463"/>
                  </a:lnTo>
                  <a:lnTo>
                    <a:pt x="10590" y="16464"/>
                  </a:lnTo>
                  <a:lnTo>
                    <a:pt x="2110" y="1646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parkasse Head"/>
                <a:cs typeface="Sparkasse Head"/>
              </a:endParaRPr>
            </a:p>
          </p:txBody>
        </p:sp>
      </p:grpSp>
      <p:sp>
        <p:nvSpPr>
          <p:cNvPr id="16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0" y="7200"/>
            <a:ext cx="2160000" cy="4670701"/>
          </a:xfrm>
          <a:noFill/>
        </p:spPr>
        <p:txBody>
          <a:bodyPr tIns="586800" bIns="360000" anchor="t" anchorCtr="0"/>
          <a:lstStyle>
            <a:lvl1pPr marL="0" indent="0" algn="ctr">
              <a:buNone/>
              <a:defRPr sz="7000" b="1" i="0">
                <a:solidFill>
                  <a:schemeClr val="tx2"/>
                </a:solidFill>
                <a:latin typeface="Sparkasse Serif"/>
                <a:cs typeface="Sparkasse Serif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1.8</a:t>
            </a:r>
          </a:p>
        </p:txBody>
      </p:sp>
    </p:spTree>
    <p:extLst>
      <p:ext uri="{BB962C8B-B14F-4D97-AF65-F5344CB8AC3E}">
        <p14:creationId xmlns:p14="http://schemas.microsoft.com/office/powerpoint/2010/main" val="2210511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3"/>
          <p:cNvSpPr>
            <a:spLocks noGrp="1"/>
          </p:cNvSpPr>
          <p:nvPr>
            <p:ph type="dt" sz="half" idx="2"/>
          </p:nvPr>
        </p:nvSpPr>
        <p:spPr>
          <a:xfrm>
            <a:off x="3421063" y="4921199"/>
            <a:ext cx="808669" cy="10799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900">
                <a:solidFill>
                  <a:srgbClr val="6F6F6F"/>
                </a:solidFill>
                <a:latin typeface="Sparkasse Rg"/>
                <a:cs typeface="Sparkasse Rg"/>
              </a:defRPr>
            </a:lvl1pPr>
          </a:lstStyle>
          <a:p>
            <a:endParaRPr lang="de-DE" dirty="0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561381" y="4921201"/>
            <a:ext cx="3646391" cy="107999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ct val="100000"/>
              </a:lnSpc>
              <a:defRPr sz="900">
                <a:solidFill>
                  <a:srgbClr val="6F6F6F"/>
                </a:solidFill>
                <a:latin typeface="Sparkasse Rg"/>
                <a:cs typeface="Sparkasse Rg"/>
              </a:defRPr>
            </a:lvl1pPr>
          </a:lstStyle>
          <a:p>
            <a:endParaRPr lang="de-DE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50449" y="4921201"/>
            <a:ext cx="422076" cy="107999"/>
          </a:xfrm>
          <a:prstGeom prst="rect">
            <a:avLst/>
          </a:prstGeom>
        </p:spPr>
        <p:txBody>
          <a:bodyPr lIns="108000" tIns="0" rIns="0" bIns="0"/>
          <a:lstStyle>
            <a:lvl1pPr algn="r">
              <a:lnSpc>
                <a:spcPct val="100000"/>
              </a:lnSpc>
              <a:defRPr sz="900">
                <a:solidFill>
                  <a:srgbClr val="6F6F6F"/>
                </a:solidFill>
                <a:latin typeface="Sparkasse Rg"/>
                <a:cs typeface="Sparkasse Rg"/>
              </a:defRPr>
            </a:lvl1pPr>
          </a:lstStyle>
          <a:p>
            <a:fld id="{84FDC53A-3975-DE4E-9A2C-B3DD4C55E4D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2381508" y="301566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/>
          </a:p>
        </p:txBody>
      </p:sp>
      <p:sp>
        <p:nvSpPr>
          <p:cNvPr id="8" name="Textplatzhalter 7"/>
          <p:cNvSpPr>
            <a:spLocks noGrp="1"/>
          </p:cNvSpPr>
          <p:nvPr>
            <p:ph type="body" idx="1"/>
          </p:nvPr>
        </p:nvSpPr>
        <p:spPr>
          <a:xfrm>
            <a:off x="3060026" y="293"/>
            <a:ext cx="6083974" cy="4859996"/>
          </a:xfrm>
          <a:prstGeom prst="rect">
            <a:avLst/>
          </a:prstGeom>
        </p:spPr>
        <p:txBody>
          <a:bodyPr vert="horz" lIns="360000" tIns="360000" rIns="360000" bIns="0" rtlCol="0"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2"/>
            <a:r>
              <a:rPr lang="de-DE"/>
              <a:t>Zweite Ebene</a:t>
            </a:r>
          </a:p>
          <a:p>
            <a:pPr lvl="3"/>
            <a:r>
              <a:rPr lang="de-DE"/>
              <a:t>Dritte Ebene</a:t>
            </a:r>
          </a:p>
          <a:p>
            <a:pPr lvl="4"/>
            <a:r>
              <a:rPr lang="de-DE"/>
              <a:t>Vierte Ebene</a:t>
            </a:r>
          </a:p>
          <a:p>
            <a:pPr lvl="5"/>
            <a:r>
              <a:rPr lang="de-DE"/>
              <a:t>Fünfte Ebene</a:t>
            </a:r>
            <a:endParaRPr lang="en-GB"/>
          </a:p>
        </p:txBody>
      </p:sp>
      <p:sp>
        <p:nvSpPr>
          <p:cNvPr id="9" name="Titelplatzhalter 8"/>
          <p:cNvSpPr>
            <a:spLocks noGrp="1"/>
          </p:cNvSpPr>
          <p:nvPr>
            <p:ph type="title"/>
          </p:nvPr>
        </p:nvSpPr>
        <p:spPr>
          <a:xfrm>
            <a:off x="0" y="-1"/>
            <a:ext cx="3060026" cy="4865045"/>
          </a:xfrm>
          <a:prstGeom prst="rect">
            <a:avLst/>
          </a:prstGeom>
        </p:spPr>
        <p:txBody>
          <a:bodyPr vert="horz" lIns="360000" tIns="334800" rIns="360000" bIns="360000" rtlCol="0" anchor="t" anchorCtr="0">
            <a:noAutofit/>
          </a:bodyPr>
          <a:lstStyle/>
          <a:p>
            <a:r>
              <a:rPr lang="de-DE"/>
              <a:t>Mastertitel-format bearbeiten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220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3" r:id="rId1"/>
    <p:sldLayoutId id="2147484328" r:id="rId2"/>
    <p:sldLayoutId id="2147484309" r:id="rId3"/>
    <p:sldLayoutId id="2147484305" r:id="rId4"/>
    <p:sldLayoutId id="2147484304" r:id="rId5"/>
    <p:sldLayoutId id="2147484307" r:id="rId6"/>
    <p:sldLayoutId id="2147484347" r:id="rId7"/>
    <p:sldLayoutId id="2147484326" r:id="rId8"/>
    <p:sldLayoutId id="2147484349" r:id="rId9"/>
    <p:sldLayoutId id="2147484346" r:id="rId10"/>
  </p:sldLayoutIdLst>
  <p:hf hdr="0" ftr="0" dt="0"/>
  <p:txStyles>
    <p:titleStyle>
      <a:lvl1pPr algn="l" defTabSz="457200" rtl="0" eaLnBrk="1" latinLnBrk="0" hangingPunct="1">
        <a:lnSpc>
          <a:spcPct val="95000"/>
        </a:lnSpc>
        <a:spcBef>
          <a:spcPct val="0"/>
        </a:spcBef>
        <a:buNone/>
        <a:defRPr sz="2800" b="0" i="0" kern="300" baseline="0">
          <a:solidFill>
            <a:srgbClr val="505050"/>
          </a:solidFill>
          <a:latin typeface="Sparkasse Head"/>
          <a:ea typeface="+mj-ea"/>
          <a:cs typeface="Sparkasse Head"/>
        </a:defRPr>
      </a:lvl1pPr>
    </p:titleStyle>
    <p:bodyStyle>
      <a:lvl1pPr marL="0" indent="0" algn="l" defTabSz="457200" rtl="0" eaLnBrk="1" latinLnBrk="0" hangingPunct="1">
        <a:spcBef>
          <a:spcPts val="600"/>
        </a:spcBef>
        <a:buClr>
          <a:schemeClr val="tx2"/>
        </a:buClr>
        <a:buFont typeface="Wingdings" charset="2"/>
        <a:buNone/>
        <a:defRPr lang="de-DE" sz="1600" b="0" i="0" kern="100" baseline="0" smtClean="0">
          <a:solidFill>
            <a:srgbClr val="505050"/>
          </a:solidFill>
          <a:latin typeface="Sparkasse Rg"/>
          <a:ea typeface="+mn-ea"/>
          <a:cs typeface="Sparkasse Rg"/>
        </a:defRPr>
      </a:lvl1pPr>
      <a:lvl2pPr marL="0" indent="0" algn="l" defTabSz="457200" rtl="0" eaLnBrk="1" latinLnBrk="0" hangingPunct="1">
        <a:spcBef>
          <a:spcPct val="20000"/>
        </a:spcBef>
        <a:buClr>
          <a:srgbClr val="FF0000"/>
        </a:buClr>
        <a:buFont typeface="Wingdings" charset="2"/>
        <a:buNone/>
        <a:defRPr sz="1600" b="0" i="0" kern="1200" baseline="0">
          <a:solidFill>
            <a:srgbClr val="505050"/>
          </a:solidFill>
          <a:latin typeface="Sparkasse Rg"/>
          <a:ea typeface="+mn-ea"/>
          <a:cs typeface="Sparkasse Rg"/>
        </a:defRPr>
      </a:lvl2pPr>
      <a:lvl3pPr marL="179388" indent="-179388" algn="l" defTabSz="457200" rtl="0" eaLnBrk="1" latinLnBrk="0" hangingPunct="1">
        <a:spcBef>
          <a:spcPts val="600"/>
        </a:spcBef>
        <a:buClr>
          <a:schemeClr val="tx2"/>
        </a:buClr>
        <a:buFont typeface="Arial"/>
        <a:buChar char="•"/>
        <a:defRPr sz="1600" b="0" i="0" kern="100">
          <a:solidFill>
            <a:srgbClr val="505050"/>
          </a:solidFill>
          <a:latin typeface="Sparkasse Rg"/>
          <a:ea typeface="+mn-ea"/>
          <a:cs typeface="Sparkasse Rg"/>
        </a:defRPr>
      </a:lvl3pPr>
      <a:lvl4pPr marL="358775" indent="-179388" algn="l" defTabSz="166688" rtl="0" eaLnBrk="1" latinLnBrk="0" hangingPunct="1">
        <a:spcBef>
          <a:spcPts val="600"/>
        </a:spcBef>
        <a:buClr>
          <a:schemeClr val="tx2"/>
        </a:buClr>
        <a:buFont typeface="Arial"/>
        <a:buChar char="•"/>
        <a:defRPr sz="1600" b="0" i="0" kern="100">
          <a:solidFill>
            <a:srgbClr val="505050"/>
          </a:solidFill>
          <a:latin typeface="Sparkasse Rg"/>
          <a:ea typeface="+mn-ea"/>
          <a:cs typeface="Sparkasse Rg"/>
        </a:defRPr>
      </a:lvl4pPr>
      <a:lvl5pPr marL="539750" indent="-180975" algn="l" defTabSz="457200" rtl="0" eaLnBrk="1" latinLnBrk="0" hangingPunct="1">
        <a:spcBef>
          <a:spcPts val="600"/>
        </a:spcBef>
        <a:buClr>
          <a:schemeClr val="tx2"/>
        </a:buClr>
        <a:buFont typeface="Arial"/>
        <a:buChar char="•"/>
        <a:defRPr sz="1600" b="0" i="0" kern="100" baseline="0">
          <a:solidFill>
            <a:srgbClr val="505050"/>
          </a:solidFill>
          <a:latin typeface="Sparkasse Rg"/>
          <a:ea typeface="+mn-ea"/>
          <a:cs typeface="Sparkasse Rg"/>
        </a:defRPr>
      </a:lvl5pPr>
      <a:lvl6pPr marL="719138" indent="-179388" algn="l" defTabSz="457200" rtl="0" eaLnBrk="1" latinLnBrk="0" hangingPunct="1">
        <a:spcBef>
          <a:spcPts val="600"/>
        </a:spcBef>
        <a:buClr>
          <a:schemeClr val="tx2"/>
        </a:buClr>
        <a:buFont typeface="Arial"/>
        <a:buChar char="•"/>
        <a:defRPr sz="1600" b="0" i="0" kern="100">
          <a:solidFill>
            <a:srgbClr val="505050"/>
          </a:solidFill>
          <a:latin typeface="Sparkasse Rg"/>
          <a:ea typeface="+mn-ea"/>
          <a:cs typeface="Sparkasse Rg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emf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2" y="6275"/>
            <a:ext cx="11874501" cy="3357610"/>
          </a:xfrm>
        </p:spPr>
        <p:txBody>
          <a:bodyPr rIns="0"/>
          <a:lstStyle/>
          <a:p>
            <a:r>
              <a:rPr lang="de-DE" dirty="0">
                <a:solidFill>
                  <a:srgbClr val="FF0000"/>
                </a:solidFill>
              </a:rPr>
              <a:t>Hanseviertel III </a:t>
            </a:r>
            <a:br>
              <a:rPr lang="de-DE" dirty="0">
                <a:solidFill>
                  <a:srgbClr val="FF0000"/>
                </a:solidFill>
              </a:rPr>
            </a:br>
            <a:r>
              <a:rPr lang="de-DE" dirty="0">
                <a:solidFill>
                  <a:srgbClr val="FF0000"/>
                </a:solidFill>
              </a:rPr>
              <a:t>Bewerbungen ab sofort </a:t>
            </a:r>
            <a:br>
              <a:rPr lang="de-DE" dirty="0">
                <a:solidFill>
                  <a:srgbClr val="FF0000"/>
                </a:solidFill>
              </a:rPr>
            </a:br>
            <a:r>
              <a:rPr lang="de-DE" dirty="0">
                <a:solidFill>
                  <a:srgbClr val="FF0000"/>
                </a:solidFill>
              </a:rPr>
              <a:t>möglich </a:t>
            </a:r>
            <a:br>
              <a:rPr lang="de-DE" dirty="0">
                <a:solidFill>
                  <a:srgbClr val="FF0000"/>
                </a:solidFill>
              </a:rPr>
            </a:br>
            <a:br>
              <a:rPr lang="de-DE" dirty="0">
                <a:solidFill>
                  <a:srgbClr val="FF0000"/>
                </a:solidFill>
              </a:rPr>
            </a:br>
            <a:br>
              <a:rPr lang="de-DE" dirty="0"/>
            </a:br>
            <a:endParaRPr lang="de-DE" sz="3600" dirty="0"/>
          </a:p>
        </p:txBody>
      </p:sp>
      <p:sp>
        <p:nvSpPr>
          <p:cNvPr id="3" name="Textplatzhalter 2"/>
          <p:cNvSpPr>
            <a:spLocks noGrp="1"/>
          </p:cNvSpPr>
          <p:nvPr>
            <p:ph type="subTitle" idx="1"/>
          </p:nvPr>
        </p:nvSpPr>
        <p:spPr>
          <a:xfrm>
            <a:off x="-1" y="3165231"/>
            <a:ext cx="9374246" cy="1284420"/>
          </a:xfrm>
        </p:spPr>
        <p:txBody>
          <a:bodyPr/>
          <a:lstStyle/>
          <a:p>
            <a:br>
              <a:rPr lang="de-DE" dirty="0">
                <a:solidFill>
                  <a:srgbClr val="666666"/>
                </a:solidFill>
              </a:rPr>
            </a:br>
            <a:endParaRPr lang="de-DE" dirty="0"/>
          </a:p>
        </p:txBody>
      </p:sp>
      <p:sp>
        <p:nvSpPr>
          <p:cNvPr id="4" name="Textplatzhalter 2"/>
          <p:cNvSpPr txBox="1">
            <a:spLocks/>
          </p:cNvSpPr>
          <p:nvPr/>
        </p:nvSpPr>
        <p:spPr>
          <a:xfrm>
            <a:off x="0" y="2414048"/>
            <a:ext cx="9144000" cy="897410"/>
          </a:xfrm>
          <a:prstGeom prst="rect">
            <a:avLst/>
          </a:prstGeom>
        </p:spPr>
        <p:txBody>
          <a:bodyPr vert="horz" lIns="360000" tIns="360000" rIns="360000" bIns="0" rtlCol="0">
            <a:noAutofit/>
          </a:bodyPr>
          <a:lstStyle>
            <a:lvl1pPr marL="0" indent="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Wingdings" charset="2"/>
              <a:buNone/>
              <a:defRPr lang="de-DE" sz="1600" b="1" i="0" kern="100" spc="300" baseline="0">
                <a:solidFill>
                  <a:schemeClr val="accent2"/>
                </a:solidFill>
                <a:latin typeface="Sparkasse Serif"/>
                <a:ea typeface="+mn-ea"/>
                <a:cs typeface="Sparkasse Serif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rgbClr val="FF0000"/>
              </a:buClr>
              <a:buFont typeface="Wingdings" charset="2"/>
              <a:buNone/>
              <a:defRPr sz="1600" b="0" i="0" kern="1200" baseline="0">
                <a:solidFill>
                  <a:schemeClr val="tx1">
                    <a:tint val="75000"/>
                  </a:schemeClr>
                </a:solidFill>
                <a:latin typeface="Sparkasse Rg"/>
                <a:ea typeface="+mn-ea"/>
                <a:cs typeface="Sparkasse Rg"/>
              </a:defRPr>
            </a:lvl2pPr>
            <a:lvl3pPr marL="914400" indent="0" algn="ctr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  <a:defRPr sz="1600" b="0" i="0" kern="100">
                <a:solidFill>
                  <a:schemeClr val="tx1">
                    <a:tint val="75000"/>
                  </a:schemeClr>
                </a:solidFill>
                <a:latin typeface="Sparkasse Rg"/>
                <a:ea typeface="+mn-ea"/>
                <a:cs typeface="Sparkasse Rg"/>
              </a:defRPr>
            </a:lvl3pPr>
            <a:lvl4pPr marL="1371600" indent="0" algn="ctr" defTabSz="166688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  <a:defRPr sz="1600" b="0" i="0" kern="100">
                <a:solidFill>
                  <a:schemeClr val="tx1">
                    <a:tint val="75000"/>
                  </a:schemeClr>
                </a:solidFill>
                <a:latin typeface="Sparkasse Rg"/>
                <a:ea typeface="+mn-ea"/>
                <a:cs typeface="Sparkasse Rg"/>
              </a:defRPr>
            </a:lvl4pPr>
            <a:lvl5pPr marL="1828800" indent="0" algn="ctr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  <a:defRPr sz="1600" b="0" i="0" kern="100" baseline="0">
                <a:solidFill>
                  <a:schemeClr val="tx1">
                    <a:tint val="75000"/>
                  </a:schemeClr>
                </a:solidFill>
                <a:latin typeface="Sparkasse Rg"/>
                <a:ea typeface="+mn-ea"/>
                <a:cs typeface="Sparkasse Rg"/>
              </a:defRPr>
            </a:lvl5pPr>
            <a:lvl6pPr marL="2286000" indent="0" algn="ctr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  <a:defRPr sz="1600" b="0" i="0" kern="100">
                <a:solidFill>
                  <a:schemeClr val="tx1">
                    <a:tint val="75000"/>
                  </a:schemeClr>
                </a:solidFill>
                <a:latin typeface="Sparkasse Rg"/>
                <a:ea typeface="+mn-ea"/>
                <a:cs typeface="Sparkasse Rg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Informationen zum Übersichtsplan, zu Terminen und Ansprechpartnern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ED25B76-D6D4-4393-BF82-61685D459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683" y="4599455"/>
            <a:ext cx="1234587" cy="47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566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860530" y="5975447"/>
            <a:ext cx="914400" cy="914400"/>
          </a:xfrm>
          <a:prstGeom prst="rect">
            <a:avLst/>
          </a:prstGeom>
          <a:noFill/>
        </p:spPr>
        <p:txBody>
          <a:bodyPr wrap="none" lIns="108000" tIns="46800" rIns="108000" bIns="46800" rtlCol="0">
            <a:noAutofit/>
          </a:bodyPr>
          <a:lstStyle/>
          <a:p>
            <a:endParaRPr lang="de-DE" sz="1200" dirty="0"/>
          </a:p>
        </p:txBody>
      </p:sp>
      <p:sp>
        <p:nvSpPr>
          <p:cNvPr id="6" name="Textfeld 5"/>
          <p:cNvSpPr txBox="1"/>
          <p:nvPr/>
        </p:nvSpPr>
        <p:spPr>
          <a:xfrm>
            <a:off x="325120" y="291253"/>
            <a:ext cx="8270240" cy="338667"/>
          </a:xfrm>
          <a:prstGeom prst="rect">
            <a:avLst/>
          </a:prstGeom>
          <a:noFill/>
        </p:spPr>
        <p:txBody>
          <a:bodyPr wrap="square" lIns="108000" tIns="46800" rIns="108000" bIns="46800" rtlCol="0">
            <a:noAutofit/>
          </a:bodyPr>
          <a:lstStyle/>
          <a:p>
            <a:r>
              <a:rPr lang="de-DE" sz="2000" b="1" dirty="0">
                <a:solidFill>
                  <a:srgbClr val="FF0000"/>
                </a:solidFill>
                <a:latin typeface="Sparkasse Serif" panose="02020600050405020304" pitchFamily="18" charset="0"/>
              </a:rPr>
              <a:t>I. Übersichtsplan Hanseviertel-Ost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ED25B76-D6D4-4393-BF82-61685D459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683" y="4599455"/>
            <a:ext cx="1234587" cy="47610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315" y="729040"/>
            <a:ext cx="5623719" cy="3978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5655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860530" y="5975447"/>
            <a:ext cx="914400" cy="914400"/>
          </a:xfrm>
          <a:prstGeom prst="rect">
            <a:avLst/>
          </a:prstGeom>
          <a:noFill/>
        </p:spPr>
        <p:txBody>
          <a:bodyPr wrap="none" lIns="108000" tIns="46800" rIns="108000" bIns="46800" rtlCol="0">
            <a:noAutofit/>
          </a:bodyPr>
          <a:lstStyle/>
          <a:p>
            <a:endParaRPr lang="de-DE" sz="1200" dirty="0"/>
          </a:p>
        </p:txBody>
      </p:sp>
      <p:sp>
        <p:nvSpPr>
          <p:cNvPr id="6" name="Textfeld 5"/>
          <p:cNvSpPr txBox="1"/>
          <p:nvPr/>
        </p:nvSpPr>
        <p:spPr>
          <a:xfrm>
            <a:off x="325120" y="291253"/>
            <a:ext cx="8270240" cy="338667"/>
          </a:xfrm>
          <a:prstGeom prst="rect">
            <a:avLst/>
          </a:prstGeom>
          <a:noFill/>
        </p:spPr>
        <p:txBody>
          <a:bodyPr wrap="square" lIns="108000" tIns="46800" rIns="108000" bIns="46800" rtlCol="0">
            <a:noAutofit/>
          </a:bodyPr>
          <a:lstStyle/>
          <a:p>
            <a:r>
              <a:rPr lang="de-DE" sz="2000" b="1" dirty="0">
                <a:solidFill>
                  <a:srgbClr val="FF0000"/>
                </a:solidFill>
                <a:latin typeface="Sparkasse Serif" panose="02020600050405020304" pitchFamily="18" charset="0"/>
              </a:rPr>
              <a:t>II. Aktueller  Terminplan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ED25B76-D6D4-4393-BF82-61685D459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683" y="4599455"/>
            <a:ext cx="1234587" cy="476104"/>
          </a:xfrm>
          <a:prstGeom prst="rect">
            <a:avLst/>
          </a:prstGeom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548" y="629921"/>
            <a:ext cx="6770774" cy="38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4158827" y="629920"/>
            <a:ext cx="1815253" cy="2844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</p:spTree>
    <p:extLst>
      <p:ext uri="{BB962C8B-B14F-4D97-AF65-F5344CB8AC3E}">
        <p14:creationId xmlns:p14="http://schemas.microsoft.com/office/powerpoint/2010/main" val="340504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444915" y="1395260"/>
            <a:ext cx="8270241" cy="2187807"/>
          </a:xfrm>
          <a:prstGeom prst="rect">
            <a:avLst/>
          </a:prstGeom>
          <a:noFill/>
        </p:spPr>
        <p:txBody>
          <a:bodyPr wrap="square" lIns="108000" tIns="46800" rIns="108000" bIns="46800" rtlCol="0">
            <a:noAutofit/>
          </a:bodyPr>
          <a:lstStyle/>
          <a:p>
            <a:endParaRPr lang="de-DE" sz="1600" dirty="0">
              <a:solidFill>
                <a:srgbClr val="666666"/>
              </a:solidFill>
            </a:endParaRPr>
          </a:p>
          <a:p>
            <a:endParaRPr lang="de-DE" sz="1600" dirty="0">
              <a:solidFill>
                <a:srgbClr val="666666"/>
              </a:solidFill>
            </a:endParaRPr>
          </a:p>
          <a:p>
            <a:pPr>
              <a:spcBef>
                <a:spcPts val="0"/>
              </a:spcBef>
            </a:pPr>
            <a:r>
              <a:rPr lang="de-DE" sz="1600" b="1" dirty="0">
                <a:solidFill>
                  <a:srgbClr val="666666"/>
                </a:solidFill>
              </a:rPr>
              <a:t>			Hermann Struck</a:t>
            </a:r>
            <a:r>
              <a:rPr lang="de-DE" sz="1600" dirty="0">
                <a:solidFill>
                  <a:srgbClr val="666666"/>
                </a:solidFill>
              </a:rPr>
              <a:t>					</a:t>
            </a:r>
            <a:r>
              <a:rPr lang="de-DE" sz="1600" b="1" dirty="0">
                <a:solidFill>
                  <a:srgbClr val="666666"/>
                </a:solidFill>
              </a:rPr>
              <a:t>Damaris Herbst</a:t>
            </a:r>
          </a:p>
          <a:p>
            <a:pPr>
              <a:spcBef>
                <a:spcPts val="0"/>
              </a:spcBef>
            </a:pPr>
            <a:r>
              <a:rPr lang="de-DE" sz="1600" dirty="0">
                <a:solidFill>
                  <a:srgbClr val="666666"/>
                </a:solidFill>
              </a:rPr>
              <a:t>			</a:t>
            </a:r>
            <a:r>
              <a:rPr lang="de-DE" sz="1200" dirty="0">
                <a:solidFill>
                  <a:srgbClr val="666666"/>
                </a:solidFill>
              </a:rPr>
              <a:t>-Geschäftsführer-</a:t>
            </a:r>
            <a:r>
              <a:rPr lang="de-DE" sz="1600" dirty="0">
                <a:solidFill>
                  <a:srgbClr val="666666"/>
                </a:solidFill>
              </a:rPr>
              <a:t>						</a:t>
            </a:r>
            <a:endParaRPr lang="de-DE" sz="1200" dirty="0">
              <a:solidFill>
                <a:srgbClr val="666666"/>
              </a:solidFill>
            </a:endParaRPr>
          </a:p>
          <a:p>
            <a:pPr>
              <a:spcBef>
                <a:spcPts val="0"/>
              </a:spcBef>
            </a:pPr>
            <a:endParaRPr lang="de-DE" sz="1600" dirty="0">
              <a:solidFill>
                <a:srgbClr val="666666"/>
              </a:solidFill>
            </a:endParaRPr>
          </a:p>
          <a:p>
            <a:pPr>
              <a:spcBef>
                <a:spcPts val="0"/>
              </a:spcBef>
            </a:pPr>
            <a:r>
              <a:rPr lang="de-DE" sz="1600" dirty="0">
                <a:solidFill>
                  <a:srgbClr val="666666"/>
                </a:solidFill>
              </a:rPr>
              <a:t>			</a:t>
            </a:r>
            <a:r>
              <a:rPr lang="de-DE" sz="1200" dirty="0">
                <a:solidFill>
                  <a:srgbClr val="666666"/>
                </a:solidFill>
              </a:rPr>
              <a:t>Telefon: 04131 288-3031					Telefon: 04131 288-3425</a:t>
            </a:r>
          </a:p>
          <a:p>
            <a:pPr>
              <a:spcBef>
                <a:spcPts val="0"/>
              </a:spcBef>
            </a:pPr>
            <a:r>
              <a:rPr lang="de-DE" sz="1200" dirty="0">
                <a:solidFill>
                  <a:srgbClr val="666666"/>
                </a:solidFill>
              </a:rPr>
              <a:t>			</a:t>
            </a:r>
            <a:r>
              <a:rPr lang="de-DE" sz="1200" dirty="0" err="1">
                <a:solidFill>
                  <a:schemeClr val="accent2"/>
                </a:solidFill>
              </a:rPr>
              <a:t>hermann.struck@sparkassen</a:t>
            </a:r>
            <a:r>
              <a:rPr lang="de-DE" sz="1200" dirty="0">
                <a:solidFill>
                  <a:schemeClr val="accent2"/>
                </a:solidFill>
              </a:rPr>
              <a:t>-				</a:t>
            </a:r>
            <a:r>
              <a:rPr lang="de-DE" sz="1200" dirty="0" err="1">
                <a:solidFill>
                  <a:schemeClr val="accent2"/>
                </a:solidFill>
              </a:rPr>
              <a:t>damaris.herbst@sparkassen</a:t>
            </a:r>
            <a:r>
              <a:rPr lang="de-DE" sz="1200" dirty="0">
                <a:solidFill>
                  <a:schemeClr val="accent2"/>
                </a:solidFill>
              </a:rPr>
              <a:t>-</a:t>
            </a:r>
          </a:p>
          <a:p>
            <a:pPr>
              <a:spcBef>
                <a:spcPts val="0"/>
              </a:spcBef>
            </a:pPr>
            <a:r>
              <a:rPr lang="de-DE" sz="1200" dirty="0">
                <a:solidFill>
                  <a:schemeClr val="accent2"/>
                </a:solidFill>
              </a:rPr>
              <a:t>			hanse-immobilien.de					hanse-immobilien.de</a:t>
            </a:r>
          </a:p>
          <a:p>
            <a:pPr>
              <a:spcBef>
                <a:spcPts val="0"/>
              </a:spcBef>
            </a:pPr>
            <a:endParaRPr lang="de-DE" sz="1200" dirty="0"/>
          </a:p>
          <a:p>
            <a:pPr>
              <a:spcBef>
                <a:spcPts val="0"/>
              </a:spcBef>
            </a:pPr>
            <a:endParaRPr lang="de-DE" sz="1200" dirty="0"/>
          </a:p>
          <a:p>
            <a:endParaRPr lang="de-DE" sz="1200" dirty="0">
              <a:solidFill>
                <a:srgbClr val="666666"/>
              </a:solidFill>
            </a:endParaRPr>
          </a:p>
          <a:p>
            <a:pPr>
              <a:spcBef>
                <a:spcPts val="0"/>
              </a:spcBef>
            </a:pPr>
            <a:r>
              <a:rPr lang="de-DE" sz="1600" b="1" dirty="0">
                <a:solidFill>
                  <a:srgbClr val="666666"/>
                </a:solidFill>
              </a:rPr>
              <a:t>			</a:t>
            </a:r>
            <a:endParaRPr lang="de-DE" sz="1200" dirty="0">
              <a:solidFill>
                <a:srgbClr val="666666"/>
              </a:solidFill>
            </a:endParaRPr>
          </a:p>
          <a:p>
            <a:pPr>
              <a:spcBef>
                <a:spcPts val="0"/>
              </a:spcBef>
            </a:pPr>
            <a:endParaRPr lang="de-DE" sz="1200" dirty="0"/>
          </a:p>
          <a:p>
            <a:pPr>
              <a:spcBef>
                <a:spcPts val="0"/>
              </a:spcBef>
            </a:pPr>
            <a:endParaRPr lang="de-DE" sz="1200" dirty="0"/>
          </a:p>
          <a:p>
            <a:pPr>
              <a:spcBef>
                <a:spcPts val="0"/>
              </a:spcBef>
            </a:pPr>
            <a:endParaRPr lang="de-DE" sz="1200" dirty="0"/>
          </a:p>
          <a:p>
            <a:endParaRPr lang="de-DE" sz="1200" dirty="0">
              <a:solidFill>
                <a:srgbClr val="666666"/>
              </a:solidFill>
            </a:endParaRPr>
          </a:p>
          <a:p>
            <a:r>
              <a:rPr lang="de-DE" sz="1200" dirty="0"/>
              <a:t>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860530" y="5975447"/>
            <a:ext cx="914400" cy="914400"/>
          </a:xfrm>
          <a:prstGeom prst="rect">
            <a:avLst/>
          </a:prstGeom>
          <a:noFill/>
        </p:spPr>
        <p:txBody>
          <a:bodyPr wrap="none" lIns="108000" tIns="46800" rIns="108000" bIns="46800" rtlCol="0">
            <a:noAutofit/>
          </a:bodyPr>
          <a:lstStyle/>
          <a:p>
            <a:endParaRPr lang="de-DE" sz="1200" dirty="0"/>
          </a:p>
        </p:txBody>
      </p:sp>
      <p:sp>
        <p:nvSpPr>
          <p:cNvPr id="6" name="Textfeld 5"/>
          <p:cNvSpPr txBox="1"/>
          <p:nvPr/>
        </p:nvSpPr>
        <p:spPr>
          <a:xfrm>
            <a:off x="325120" y="291253"/>
            <a:ext cx="8270240" cy="338667"/>
          </a:xfrm>
          <a:prstGeom prst="rect">
            <a:avLst/>
          </a:prstGeom>
          <a:noFill/>
        </p:spPr>
        <p:txBody>
          <a:bodyPr wrap="square" lIns="108000" tIns="46800" rIns="108000" bIns="46800" rtlCol="0">
            <a:noAutofit/>
          </a:bodyPr>
          <a:lstStyle/>
          <a:p>
            <a:r>
              <a:rPr lang="de-DE" sz="2000" b="1" dirty="0">
                <a:solidFill>
                  <a:srgbClr val="FF0000"/>
                </a:solidFill>
                <a:latin typeface="Sparkasse Serif" panose="02020600050405020304" pitchFamily="18" charset="0"/>
              </a:rPr>
              <a:t>III. Ihre Ansprechpartner für das Hanseviertel-Ost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970075" y="1974079"/>
            <a:ext cx="1582109" cy="1277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N:\OE4800000\private\DOST\hermann-struc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14" y="1974079"/>
            <a:ext cx="1277091" cy="1277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1ED25B76-D6D4-4393-BF82-61685D4593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683" y="4599455"/>
            <a:ext cx="1234587" cy="47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20918"/>
      </p:ext>
    </p:extLst>
  </p:cSld>
  <p:clrMapOvr>
    <a:masterClrMapping/>
  </p:clrMapOvr>
</p:sld>
</file>

<file path=ppt/theme/theme1.xml><?xml version="1.0" encoding="utf-8"?>
<a:theme xmlns:a="http://schemas.openxmlformats.org/drawingml/2006/main" name="SPK_PPT_16zu9">
  <a:themeElements>
    <a:clrScheme name="Benutzerdefiniert 1">
      <a:dk1>
        <a:srgbClr val="000000"/>
      </a:dk1>
      <a:lt1>
        <a:srgbClr val="FFFFFF"/>
      </a:lt1>
      <a:dk2>
        <a:srgbClr val="FF0000"/>
      </a:dk2>
      <a:lt2>
        <a:srgbClr val="D9D9D9"/>
      </a:lt2>
      <a:accent1>
        <a:srgbClr val="323231"/>
      </a:accent1>
      <a:accent2>
        <a:srgbClr val="666666"/>
      </a:accent2>
      <a:accent3>
        <a:srgbClr val="D9D9D9"/>
      </a:accent3>
      <a:accent4>
        <a:srgbClr val="000000"/>
      </a:accent4>
      <a:accent5>
        <a:srgbClr val="FFC900"/>
      </a:accent5>
      <a:accent6>
        <a:srgbClr val="FF8F00"/>
      </a:accent6>
      <a:hlink>
        <a:srgbClr val="9B348E"/>
      </a:hlink>
      <a:folHlink>
        <a:srgbClr val="2C57D2"/>
      </a:folHlink>
    </a:clrScheme>
    <a:fontScheme name="SPK">
      <a:majorFont>
        <a:latin typeface="Sparkasse Head"/>
        <a:ea typeface=""/>
        <a:cs typeface=""/>
      </a:majorFont>
      <a:minorFont>
        <a:latin typeface="Sparkasse Rg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sz="1600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08000" tIns="46800" rIns="108000" bIns="46800" rtlCol="0">
        <a:noAutofit/>
      </a:bodyPr>
      <a:lstStyle>
        <a:defPPr>
          <a:defRPr sz="120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26</Words>
  <Application>Microsoft Office PowerPoint</Application>
  <PresentationFormat>Bildschirmpräsentation (16:9)</PresentationFormat>
  <Paragraphs>24</Paragraphs>
  <Slides>4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11" baseType="lpstr">
      <vt:lpstr>Calibri</vt:lpstr>
      <vt:lpstr>Sparkasse Serif</vt:lpstr>
      <vt:lpstr>Sparkasse Head</vt:lpstr>
      <vt:lpstr>Wingdings</vt:lpstr>
      <vt:lpstr>Arial</vt:lpstr>
      <vt:lpstr>Sparkasse Rg</vt:lpstr>
      <vt:lpstr>SPK_PPT_16zu9</vt:lpstr>
      <vt:lpstr>Hanseviertel III  Bewerbungen ab sofort  möglich    </vt:lpstr>
      <vt:lpstr>PowerPoint-Präsentation</vt:lpstr>
      <vt:lpstr>PowerPoint-Präsentation</vt:lpstr>
      <vt:lpstr>PowerPoint-Präsentation</vt:lpstr>
    </vt:vector>
  </TitlesOfParts>
  <Company>MetaDesign AG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Hinweis</dc:title>
  <dc:creator>SPK</dc:creator>
  <cp:lastModifiedBy>Damaris Herbst</cp:lastModifiedBy>
  <cp:revision>391</cp:revision>
  <cp:lastPrinted>2018-09-21T06:24:35Z</cp:lastPrinted>
  <dcterms:created xsi:type="dcterms:W3CDTF">2016-02-29T10:10:24Z</dcterms:created>
  <dcterms:modified xsi:type="dcterms:W3CDTF">2018-09-27T06:28:17Z</dcterms:modified>
</cp:coreProperties>
</file>